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sldIdLst>
    <p:sldId id="430" r:id="rId5"/>
    <p:sldId id="257" r:id="rId6"/>
    <p:sldId id="413" r:id="rId7"/>
    <p:sldId id="423" r:id="rId8"/>
    <p:sldId id="404" r:id="rId9"/>
    <p:sldId id="281" r:id="rId10"/>
    <p:sldId id="279" r:id="rId11"/>
    <p:sldId id="421" r:id="rId12"/>
    <p:sldId id="431" r:id="rId13"/>
    <p:sldId id="432" r:id="rId14"/>
    <p:sldId id="424" r:id="rId15"/>
    <p:sldId id="427" r:id="rId16"/>
    <p:sldId id="419" r:id="rId1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83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E012A-F288-4F7F-9639-2CB4D23FBDE1}" type="datetimeFigureOut">
              <a:rPr kumimoji="1" lang="ja-JP" altLang="en-US" smtClean="0"/>
              <a:t>2025/10/28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7855AF-A834-4613-87D4-317AED10000C}" type="slidenum">
              <a:rPr kumimoji="1" lang="ja-JP" altLang="en-US" smtClean="0"/>
              <a:t>‹#›</a:t>
            </a:fld>
            <a:endParaRPr kumimoji="1" lang="ja-JP" altLang="en-US"/>
          </a:p>
        </p:txBody>
      </p:sp>
    </p:spTree>
    <p:extLst>
      <p:ext uri="{BB962C8B-B14F-4D97-AF65-F5344CB8AC3E}">
        <p14:creationId xmlns:p14="http://schemas.microsoft.com/office/powerpoint/2010/main" val="309797272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E7855AF-A834-4613-87D4-317AED10000C}" type="slidenum">
              <a:rPr kumimoji="1" lang="ja-JP" altLang="en-US" smtClean="0"/>
              <a:t>1</a:t>
            </a:fld>
            <a:endParaRPr kumimoji="1" lang="ja-JP" altLang="en-US"/>
          </a:p>
        </p:txBody>
      </p:sp>
    </p:spTree>
    <p:extLst>
      <p:ext uri="{BB962C8B-B14F-4D97-AF65-F5344CB8AC3E}">
        <p14:creationId xmlns:p14="http://schemas.microsoft.com/office/powerpoint/2010/main" val="34234204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713072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106629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188425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0993669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2742013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534921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2386786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36013425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9F900C7-4F96-4ABB-9D83-DC888014C5EF}" type="slidenum">
              <a:rPr kumimoji="1" lang="ja-JP" altLang="en-US" sz="1200" b="0" i="0" u="none" strike="noStrike" kern="1200" cap="none" spc="0" normalizeH="0" baseline="0" noProof="0" smtClean="0">
                <a:ln>
                  <a:noFill/>
                </a:ln>
                <a:solidFill>
                  <a:prstClr val="black"/>
                </a:solidFill>
                <a:effectLst/>
                <a:uLnTx/>
                <a:uFillTx/>
                <a:latin typeface="游ゴシック" panose="020F0502020204030204"/>
                <a:ea typeface="游ゴシック" panose="020B0400000000000000" pitchFamily="50"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1" lang="ja-JP" altLang="en-US" sz="1200" b="0" i="0" u="none" strike="noStrike" kern="1200" cap="none" spc="0" normalizeH="0" baseline="0" noProof="0">
              <a:ln>
                <a:noFill/>
              </a:ln>
              <a:solidFill>
                <a:prstClr val="black"/>
              </a:solidFill>
              <a:effectLst/>
              <a:uLnTx/>
              <a:uFillTx/>
              <a:latin typeface="游ゴシック" panose="020F0502020204030204"/>
              <a:ea typeface="游ゴシック" panose="020B0400000000000000" pitchFamily="50" charset="-128"/>
              <a:cs typeface="+mn-cs"/>
            </a:endParaRPr>
          </a:p>
        </p:txBody>
      </p:sp>
    </p:spTree>
    <p:extLst>
      <p:ext uri="{BB962C8B-B14F-4D97-AF65-F5344CB8AC3E}">
        <p14:creationId xmlns:p14="http://schemas.microsoft.com/office/powerpoint/2010/main" val="5236163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53892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70730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6141472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タイトルとコンテンツ">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90ED720-0104-4369-84BC-D37694168613}" type="datetimeFigureOut">
              <a:rPr kumimoji="1" lang="ja-JP" altLang="en-US" smtClean="0"/>
              <a:t>2025/10/28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2D8002D-B5B0-4BAC-B1F6-782DDCCE6D9C}" type="slidenum">
              <a:rPr kumimoji="1" lang="ja-JP" altLang="en-US" smtClean="0"/>
              <a:t>‹#›</a:t>
            </a:fld>
            <a:endParaRPr kumimoji="1" lang="ja-JP" altLang="en-US"/>
          </a:p>
        </p:txBody>
      </p:sp>
      <p:sp>
        <p:nvSpPr>
          <p:cNvPr id="8" name="Title 7"/>
          <p:cNvSpPr>
            <a:spLocks noGrp="1"/>
          </p:cNvSpPr>
          <p:nvPr>
            <p:ph type="title"/>
          </p:nvPr>
        </p:nvSpPr>
        <p:spPr/>
        <p:txBody>
          <a:bodyPr/>
          <a:lstStyle/>
          <a:p>
            <a:r>
              <a:rPr lang="ja-JP" altLang="en-US"/>
              <a:t>マスター タイトルの書式設定</a:t>
            </a:r>
            <a:endParaRPr lang="en-US"/>
          </a:p>
        </p:txBody>
      </p:sp>
      <p:sp>
        <p:nvSpPr>
          <p:cNvPr id="10" name="Content Placeholder 9"/>
          <p:cNvSpPr>
            <a:spLocks noGrp="1"/>
          </p:cNvSpPr>
          <p:nvPr>
            <p:ph sz="quarter" idx="13"/>
          </p:nvPr>
        </p:nvSpPr>
        <p:spPr>
          <a:xfrm>
            <a:off x="1524000" y="731520"/>
            <a:ext cx="8534400" cy="34747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Tree>
    <p:extLst>
      <p:ext uri="{BB962C8B-B14F-4D97-AF65-F5344CB8AC3E}">
        <p14:creationId xmlns:p14="http://schemas.microsoft.com/office/powerpoint/2010/main" val="2335772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83716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94671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65249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902157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681873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429151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91025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2025/10/28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8728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70DF7-0626-4071-B585-8AB154594AA2}" type="datetimeFigureOut">
              <a:rPr kumimoji="1" lang="ja-JP" altLang="en-US" smtClean="0"/>
              <a:t>2025/10/28</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230050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7.png"/><Relationship Id="rId4" Type="http://schemas.openxmlformats.org/officeDocument/2006/relationships/image" Target="../media/image5.png"/><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22.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21.png"/><Relationship Id="rId2" Type="http://schemas.openxmlformats.org/officeDocument/2006/relationships/notesSlide" Target="../notesSlides/notesSlide10.xml"/><Relationship Id="rId16" Type="http://schemas.openxmlformats.org/officeDocument/2006/relationships/image" Target="../media/image25.png"/><Relationship Id="rId1" Type="http://schemas.openxmlformats.org/officeDocument/2006/relationships/slideLayout" Target="../slideLayouts/slideLayout7.xml"/><Relationship Id="rId6" Type="http://schemas.openxmlformats.org/officeDocument/2006/relationships/image" Target="../media/image7.png"/><Relationship Id="rId11" Type="http://schemas.openxmlformats.org/officeDocument/2006/relationships/image" Target="../media/image20.png"/><Relationship Id="rId5" Type="http://schemas.openxmlformats.org/officeDocument/2006/relationships/image" Target="../media/image6.png"/><Relationship Id="rId15" Type="http://schemas.openxmlformats.org/officeDocument/2006/relationships/image" Target="../media/image24.png"/><Relationship Id="rId10" Type="http://schemas.openxmlformats.org/officeDocument/2006/relationships/image" Target="../media/image19.png"/><Relationship Id="rId4" Type="http://schemas.openxmlformats.org/officeDocument/2006/relationships/image" Target="../media/image5.png"/><Relationship Id="rId9" Type="http://schemas.openxmlformats.org/officeDocument/2006/relationships/image" Target="../media/image11.png"/><Relationship Id="rId14"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emf"/><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2.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1.png"/><Relationship Id="rId4" Type="http://schemas.openxmlformats.org/officeDocument/2006/relationships/image" Target="../media/image4.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3.png"/><Relationship Id="rId4" Type="http://schemas.openxmlformats.org/officeDocument/2006/relationships/image" Target="../media/image5.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5.png"/><Relationship Id="rId4" Type="http://schemas.openxmlformats.org/officeDocument/2006/relationships/image" Target="../media/image5.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16.png"/><Relationship Id="rId4" Type="http://schemas.openxmlformats.org/officeDocument/2006/relationships/image" Target="../media/image5.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図 5">
            <a:extLst>
              <a:ext uri="{FF2B5EF4-FFF2-40B4-BE49-F238E27FC236}">
                <a16:creationId xmlns:a16="http://schemas.microsoft.com/office/drawing/2014/main" id="{06191E5C-4B22-3919-8F37-B2927BD3D11A}"/>
              </a:ext>
            </a:extLst>
          </p:cNvPr>
          <p:cNvPicPr>
            <a:picLocks noChangeAspect="1"/>
          </p:cNvPicPr>
          <p:nvPr/>
        </p:nvPicPr>
        <p:blipFill>
          <a:blip r:embed="rId3"/>
          <a:stretch>
            <a:fillRect/>
          </a:stretch>
        </p:blipFill>
        <p:spPr>
          <a:xfrm>
            <a:off x="179327" y="2694647"/>
            <a:ext cx="7184789" cy="3556958"/>
          </a:xfrm>
          <a:prstGeom prst="rect">
            <a:avLst/>
          </a:prstGeom>
        </p:spPr>
      </p:pic>
      <p:sp>
        <p:nvSpPr>
          <p:cNvPr id="4" name="テキスト ボックス 3"/>
          <p:cNvSpPr txBox="1"/>
          <p:nvPr/>
        </p:nvSpPr>
        <p:spPr>
          <a:xfrm>
            <a:off x="-51300" y="57945"/>
            <a:ext cx="13023271" cy="954107"/>
          </a:xfrm>
          <a:prstGeom prst="rect">
            <a:avLst/>
          </a:prstGeom>
          <a:noFill/>
        </p:spPr>
        <p:txBody>
          <a:bodyPr wrap="square" rtlCol="0">
            <a:spAutoFit/>
          </a:bodyPr>
          <a:lstStyle/>
          <a:p>
            <a:r>
              <a:rPr kumimoji="1" lang="ja-JP" altLang="en-US" sz="2800" b="1" u="sng" dirty="0">
                <a:latin typeface="Meiryo UI" panose="020B0604030504040204" pitchFamily="50" charset="-128"/>
                <a:ea typeface="Meiryo UI" panose="020B0604030504040204" pitchFamily="50" charset="-128"/>
              </a:rPr>
              <a:t>集合場所</a:t>
            </a:r>
            <a:endParaRPr kumimoji="1" lang="en-US" altLang="ja-JP" sz="2800" dirty="0">
              <a:solidFill>
                <a:srgbClr val="FF0000"/>
              </a:solidFill>
              <a:latin typeface="Meiryo UI" panose="020B0604030504040204" pitchFamily="50" charset="-128"/>
              <a:ea typeface="Meiryo UI" panose="020B0604030504040204" pitchFamily="50" charset="-128"/>
            </a:endParaRPr>
          </a:p>
          <a:p>
            <a:r>
              <a:rPr lang="ja-JP" altLang="en-US" sz="2800" b="1" dirty="0">
                <a:solidFill>
                  <a:srgbClr val="FF0000"/>
                </a:solidFill>
                <a:latin typeface="Meiryo UI" panose="020B0604030504040204" pitchFamily="50" charset="-128"/>
                <a:ea typeface="Meiryo UI" panose="020B0604030504040204" pitchFamily="50" charset="-128"/>
              </a:rPr>
              <a:t>トヨタスポーツセンター　陸上競技場スタンド　</a:t>
            </a:r>
            <a:r>
              <a:rPr lang="en-US" altLang="ja-JP" sz="2800" b="1" dirty="0">
                <a:solidFill>
                  <a:srgbClr val="FF0000"/>
                </a:solidFill>
                <a:latin typeface="Meiryo UI" panose="020B0604030504040204" pitchFamily="50" charset="-128"/>
                <a:ea typeface="Meiryo UI" panose="020B0604030504040204" pitchFamily="50" charset="-128"/>
              </a:rPr>
              <a:t>[</a:t>
            </a:r>
            <a:r>
              <a:rPr lang="ja-JP" altLang="en-US" sz="2800" b="1" dirty="0">
                <a:solidFill>
                  <a:srgbClr val="FF0000"/>
                </a:solidFill>
                <a:latin typeface="Meiryo UI" panose="020B0604030504040204" pitchFamily="50" charset="-128"/>
                <a:ea typeface="Meiryo UI" panose="020B0604030504040204" pitchFamily="50" charset="-128"/>
              </a:rPr>
              <a:t>時刻は</a:t>
            </a:r>
            <a:r>
              <a:rPr lang="en-US" altLang="ja-JP" sz="2800" b="1" dirty="0">
                <a:solidFill>
                  <a:srgbClr val="FF0000"/>
                </a:solidFill>
                <a:latin typeface="Meiryo UI" panose="020B0604030504040204" pitchFamily="50" charset="-128"/>
                <a:ea typeface="Meiryo UI" panose="020B0604030504040204" pitchFamily="50" charset="-128"/>
              </a:rPr>
              <a:t>BAND</a:t>
            </a:r>
            <a:r>
              <a:rPr lang="ja-JP" altLang="en-US" sz="2800" b="1" dirty="0">
                <a:solidFill>
                  <a:srgbClr val="FF0000"/>
                </a:solidFill>
                <a:latin typeface="Meiryo UI" panose="020B0604030504040204" pitchFamily="50" charset="-128"/>
                <a:ea typeface="Meiryo UI" panose="020B0604030504040204" pitchFamily="50" charset="-128"/>
              </a:rPr>
              <a:t>を都度確認ください</a:t>
            </a:r>
            <a:r>
              <a:rPr lang="en-US" altLang="ja-JP" sz="2800" b="1" dirty="0">
                <a:solidFill>
                  <a:srgbClr val="FF0000"/>
                </a:solidFill>
                <a:latin typeface="Meiryo UI" panose="020B0604030504040204" pitchFamily="50" charset="-128"/>
                <a:ea typeface="Meiryo UI" panose="020B0604030504040204" pitchFamily="50" charset="-128"/>
              </a:rPr>
              <a:t>]</a:t>
            </a:r>
            <a:endParaRPr kumimoji="1" lang="ja-JP" altLang="en-US" sz="2800" b="1" dirty="0">
              <a:solidFill>
                <a:srgbClr val="FF0000"/>
              </a:solidFill>
              <a:latin typeface="Meiryo UI" panose="020B0604030504040204" pitchFamily="50" charset="-128"/>
              <a:ea typeface="Meiryo UI" panose="020B0604030504040204" pitchFamily="50" charset="-128"/>
            </a:endParaRPr>
          </a:p>
        </p:txBody>
      </p:sp>
      <p:sp>
        <p:nvSpPr>
          <p:cNvPr id="8" name="テキスト ボックス 4">
            <a:extLst>
              <a:ext uri="{FF2B5EF4-FFF2-40B4-BE49-F238E27FC236}">
                <a16:creationId xmlns:a16="http://schemas.microsoft.com/office/drawing/2014/main" id="{00000000-0008-0000-0400-000005000000}"/>
              </a:ext>
            </a:extLst>
          </p:cNvPr>
          <p:cNvSpPr txBox="1"/>
          <p:nvPr/>
        </p:nvSpPr>
        <p:spPr>
          <a:xfrm>
            <a:off x="0" y="1255236"/>
            <a:ext cx="12041416" cy="1129639"/>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dirty="0">
                <a:latin typeface="Meiryo UI" panose="020B0604030504040204" pitchFamily="50" charset="-128"/>
                <a:ea typeface="Meiryo UI" panose="020B0604030504040204" pitchFamily="50" charset="-128"/>
              </a:rPr>
              <a:t>住所　：</a:t>
            </a:r>
            <a:r>
              <a:rPr kumimoji="1" lang="ja-JP" altLang="en-US" sz="1800" dirty="0">
                <a:latin typeface="Meiryo UI" panose="020B0604030504040204" pitchFamily="50" charset="-128"/>
                <a:ea typeface="Meiryo UI" panose="020B0604030504040204" pitchFamily="50" charset="-128"/>
              </a:rPr>
              <a:t>〒４７０－０３４４　愛知県</a:t>
            </a:r>
            <a:r>
              <a:rPr lang="ja-JP" altLang="en-US" sz="1800" dirty="0">
                <a:latin typeface="Meiryo UI" panose="020B0604030504040204" pitchFamily="50" charset="-128"/>
                <a:ea typeface="Meiryo UI" panose="020B0604030504040204" pitchFamily="50" charset="-128"/>
              </a:rPr>
              <a:t>豊田市保見町井ノ向５７－２３０</a:t>
            </a:r>
            <a:endParaRPr lang="en-US" altLang="ja-JP" sz="1800" dirty="0">
              <a:latin typeface="Meiryo UI" panose="020B0604030504040204" pitchFamily="50" charset="-128"/>
              <a:ea typeface="Meiryo UI" panose="020B0604030504040204" pitchFamily="50" charset="-128"/>
            </a:endParaRPr>
          </a:p>
          <a:p>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車</a:t>
            </a:r>
            <a:r>
              <a:rPr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本社から車で約４０分</a:t>
            </a:r>
            <a:endParaRPr lang="en-US" altLang="ja-JP" sz="1800" b="1" u="sng" dirty="0">
              <a:solidFill>
                <a:schemeClr val="tx1"/>
              </a:solidFill>
              <a:latin typeface="Meiryo UI" panose="020B0604030504040204" pitchFamily="50" charset="-128"/>
              <a:ea typeface="Meiryo UI" panose="020B0604030504040204" pitchFamily="50" charset="-128"/>
            </a:endParaRPr>
          </a:p>
          <a:p>
            <a:r>
              <a:rPr kumimoji="1" lang="en-US" altLang="ja-JP" sz="1800" dirty="0">
                <a:latin typeface="Meiryo UI" panose="020B0604030504040204" pitchFamily="50" charset="-128"/>
                <a:ea typeface="Meiryo UI" panose="020B0604030504040204" pitchFamily="50" charset="-128"/>
              </a:rPr>
              <a:t>【</a:t>
            </a:r>
            <a:r>
              <a:rPr lang="ja-JP" altLang="en-US" sz="1800" dirty="0">
                <a:latin typeface="Meiryo UI" panose="020B0604030504040204" pitchFamily="50" charset="-128"/>
                <a:ea typeface="Meiryo UI" panose="020B0604030504040204" pitchFamily="50" charset="-128"/>
              </a:rPr>
              <a:t>電車</a:t>
            </a:r>
            <a:r>
              <a:rPr kumimoji="1" lang="en-US" altLang="ja-JP" sz="1800" dirty="0">
                <a:latin typeface="Meiryo UI" panose="020B0604030504040204" pitchFamily="50" charset="-128"/>
                <a:ea typeface="Meiryo UI" panose="020B0604030504040204" pitchFamily="50" charset="-128"/>
              </a:rPr>
              <a:t>】</a:t>
            </a:r>
            <a:r>
              <a:rPr kumimoji="1" lang="ja-JP" altLang="en-US" sz="1800" dirty="0">
                <a:latin typeface="Meiryo UI" panose="020B0604030504040204" pitchFamily="50" charset="-128"/>
                <a:ea typeface="Meiryo UI" panose="020B0604030504040204" pitchFamily="50" charset="-128"/>
              </a:rPr>
              <a:t>名鉄　三好が丘駅から徒歩２０分</a:t>
            </a:r>
            <a:endParaRPr kumimoji="1" lang="en-US" altLang="ja-JP" sz="1800" dirty="0">
              <a:latin typeface="Meiryo UI" panose="020B0604030504040204" pitchFamily="50" charset="-128"/>
              <a:ea typeface="Meiryo UI" panose="020B0604030504040204" pitchFamily="50" charset="-128"/>
            </a:endParaRPr>
          </a:p>
        </p:txBody>
      </p:sp>
      <p:sp>
        <p:nvSpPr>
          <p:cNvPr id="24" name="テキスト ボックス 4">
            <a:extLst>
              <a:ext uri="{FF2B5EF4-FFF2-40B4-BE49-F238E27FC236}">
                <a16:creationId xmlns:a16="http://schemas.microsoft.com/office/drawing/2014/main" id="{00000000-0008-0000-0400-000005000000}"/>
              </a:ext>
            </a:extLst>
          </p:cNvPr>
          <p:cNvSpPr txBox="1"/>
          <p:nvPr/>
        </p:nvSpPr>
        <p:spPr>
          <a:xfrm>
            <a:off x="51300" y="2127752"/>
            <a:ext cx="3133126" cy="439235"/>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800" b="1" u="sng" dirty="0">
                <a:latin typeface="Meiryo UI" panose="020B0604030504040204" pitchFamily="50" charset="-128"/>
                <a:ea typeface="Meiryo UI" panose="020B0604030504040204" pitchFamily="50" charset="-128"/>
              </a:rPr>
              <a:t>集合場所詳細</a:t>
            </a:r>
            <a:endParaRPr kumimoji="1" lang="en-US" altLang="ja-JP" sz="2800" b="1" u="sng" dirty="0">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7645088" y="1149972"/>
            <a:ext cx="4213448" cy="707886"/>
          </a:xfrm>
          <a:prstGeom prst="rect">
            <a:avLst/>
          </a:prstGeom>
          <a:solidFill>
            <a:srgbClr val="FFFF00"/>
          </a:solidFill>
        </p:spPr>
        <p:txBody>
          <a:bodyPr wrap="square" rtlCol="0">
            <a:spAutoFit/>
          </a:bodyPr>
          <a:lstStyle/>
          <a:p>
            <a:r>
              <a:rPr lang="ja-JP" altLang="en-US" sz="2000" b="1" dirty="0"/>
              <a:t>別途案内の乗合調整にご協力をよろしくお願いします。</a:t>
            </a:r>
            <a:endParaRPr kumimoji="1" lang="en-US" altLang="ja-JP" sz="2000" b="1" dirty="0"/>
          </a:p>
        </p:txBody>
      </p:sp>
      <p:sp>
        <p:nvSpPr>
          <p:cNvPr id="22" name="Text Box 6">
            <a:extLst>
              <a:ext uri="{FF2B5EF4-FFF2-40B4-BE49-F238E27FC236}">
                <a16:creationId xmlns:a16="http://schemas.microsoft.com/office/drawing/2014/main" id="{9378D2AC-6071-43B8-B571-0F8D553FA5D5}"/>
              </a:ext>
            </a:extLst>
          </p:cNvPr>
          <p:cNvSpPr txBox="1">
            <a:spLocks noChangeArrowheads="1"/>
          </p:cNvSpPr>
          <p:nvPr/>
        </p:nvSpPr>
        <p:spPr bwMode="auto">
          <a:xfrm>
            <a:off x="5464785" y="5275650"/>
            <a:ext cx="1152146" cy="388370"/>
          </a:xfrm>
          <a:prstGeom prst="rect">
            <a:avLst/>
          </a:prstGeom>
          <a:solidFill>
            <a:sysClr val="window" lastClr="FFFFFF"/>
          </a:solidFill>
          <a:ln>
            <a:noFill/>
          </a:ln>
        </p:spPr>
        <p:txBody>
          <a:bodyPr wrap="square" lIns="36576" tIns="18288" rIns="36576"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rtl="0">
              <a:defRPr sz="1000"/>
            </a:pPr>
            <a:r>
              <a:rPr lang="ja-JP" altLang="en-US" sz="1400" b="1" dirty="0">
                <a:solidFill>
                  <a:srgbClr val="FF00FF"/>
                </a:solidFill>
                <a:latin typeface="ＭＳ Ｐゴシック"/>
                <a:ea typeface="ＭＳ Ｐゴシック"/>
              </a:rPr>
              <a:t>正門横駐車場</a:t>
            </a:r>
            <a:endParaRPr lang="ja-JP" altLang="en-US" sz="1400" b="1" i="0" u="none" strike="noStrike" baseline="0" dirty="0">
              <a:solidFill>
                <a:srgbClr val="FF00FF"/>
              </a:solidFill>
              <a:latin typeface="ＭＳ Ｐゴシック"/>
              <a:ea typeface="ＭＳ Ｐゴシック"/>
            </a:endParaRPr>
          </a:p>
        </p:txBody>
      </p:sp>
      <p:sp>
        <p:nvSpPr>
          <p:cNvPr id="2" name="矢印: 上 1">
            <a:extLst>
              <a:ext uri="{FF2B5EF4-FFF2-40B4-BE49-F238E27FC236}">
                <a16:creationId xmlns:a16="http://schemas.microsoft.com/office/drawing/2014/main" id="{F24AB953-3D59-4A6A-9350-C613438B4E96}"/>
              </a:ext>
            </a:extLst>
          </p:cNvPr>
          <p:cNvSpPr/>
          <p:nvPr/>
        </p:nvSpPr>
        <p:spPr>
          <a:xfrm>
            <a:off x="5945127" y="5664020"/>
            <a:ext cx="150873" cy="228600"/>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5" name="テキスト ボックス 9">
            <a:extLst>
              <a:ext uri="{FF2B5EF4-FFF2-40B4-BE49-F238E27FC236}">
                <a16:creationId xmlns:a16="http://schemas.microsoft.com/office/drawing/2014/main" id="{642450FD-388D-4D15-8542-544D21FC9534}"/>
              </a:ext>
            </a:extLst>
          </p:cNvPr>
          <p:cNvSpPr txBox="1"/>
          <p:nvPr/>
        </p:nvSpPr>
        <p:spPr>
          <a:xfrm>
            <a:off x="2304805" y="6315226"/>
            <a:ext cx="7858261" cy="359517"/>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800" b="1" dirty="0">
                <a:solidFill>
                  <a:srgbClr val="FF0000"/>
                </a:solidFill>
              </a:rPr>
              <a:t>今年から正門横は駐車禁止です！！</a:t>
            </a:r>
            <a:r>
              <a:rPr kumimoji="1" lang="en-US" altLang="ja-JP" sz="1800" b="1" dirty="0">
                <a:solidFill>
                  <a:srgbClr val="FF0000"/>
                </a:solidFill>
              </a:rPr>
              <a:t>P4</a:t>
            </a:r>
            <a:r>
              <a:rPr kumimoji="1" lang="ja-JP" altLang="en-US" sz="1800" b="1" dirty="0">
                <a:solidFill>
                  <a:srgbClr val="FF0000"/>
                </a:solidFill>
              </a:rPr>
              <a:t>、</a:t>
            </a:r>
            <a:r>
              <a:rPr kumimoji="1" lang="en-US" altLang="ja-JP" sz="1800" b="1" dirty="0">
                <a:solidFill>
                  <a:srgbClr val="FF0000"/>
                </a:solidFill>
              </a:rPr>
              <a:t>P5</a:t>
            </a:r>
            <a:r>
              <a:rPr kumimoji="1" lang="ja-JP" altLang="en-US" sz="1800" b="1" dirty="0">
                <a:solidFill>
                  <a:srgbClr val="FF0000"/>
                </a:solidFill>
              </a:rPr>
              <a:t>に停めてください！！</a:t>
            </a:r>
            <a:endParaRPr kumimoji="1" lang="en-US" altLang="ja-JP" sz="1800" b="1" dirty="0">
              <a:solidFill>
                <a:srgbClr val="FF0000"/>
              </a:solidFill>
            </a:endParaRPr>
          </a:p>
        </p:txBody>
      </p:sp>
      <p:pic>
        <p:nvPicPr>
          <p:cNvPr id="5" name="図 4">
            <a:extLst>
              <a:ext uri="{FF2B5EF4-FFF2-40B4-BE49-F238E27FC236}">
                <a16:creationId xmlns:a16="http://schemas.microsoft.com/office/drawing/2014/main" id="{25D9BA67-39FE-4331-B0A4-F2A68B6B65AE}"/>
              </a:ext>
            </a:extLst>
          </p:cNvPr>
          <p:cNvPicPr>
            <a:picLocks noChangeAspect="1"/>
          </p:cNvPicPr>
          <p:nvPr/>
        </p:nvPicPr>
        <p:blipFill rotWithShape="1">
          <a:blip r:embed="rId4"/>
          <a:srcRect l="23226" r="11053"/>
          <a:stretch/>
        </p:blipFill>
        <p:spPr>
          <a:xfrm>
            <a:off x="7633991" y="3292114"/>
            <a:ext cx="4509980" cy="2684512"/>
          </a:xfrm>
          <a:prstGeom prst="rect">
            <a:avLst/>
          </a:prstGeom>
        </p:spPr>
      </p:pic>
      <p:cxnSp>
        <p:nvCxnSpPr>
          <p:cNvPr id="7" name="直線矢印コネクタ 6">
            <a:extLst>
              <a:ext uri="{FF2B5EF4-FFF2-40B4-BE49-F238E27FC236}">
                <a16:creationId xmlns:a16="http://schemas.microsoft.com/office/drawing/2014/main" id="{EA30C9AE-116C-4659-9F4E-EE6C68F58A83}"/>
              </a:ext>
            </a:extLst>
          </p:cNvPr>
          <p:cNvCxnSpPr>
            <a:cxnSpLocks/>
            <a:stCxn id="29" idx="3"/>
          </p:cNvCxnSpPr>
          <p:nvPr/>
        </p:nvCxnSpPr>
        <p:spPr>
          <a:xfrm flipV="1">
            <a:off x="4276436" y="4229941"/>
            <a:ext cx="3357555" cy="445038"/>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 name="楕円 9">
            <a:extLst>
              <a:ext uri="{FF2B5EF4-FFF2-40B4-BE49-F238E27FC236}">
                <a16:creationId xmlns:a16="http://schemas.microsoft.com/office/drawing/2014/main" id="{561DFC0B-15FD-4F8D-AB19-57290562AA18}"/>
              </a:ext>
            </a:extLst>
          </p:cNvPr>
          <p:cNvSpPr/>
          <p:nvPr/>
        </p:nvSpPr>
        <p:spPr>
          <a:xfrm>
            <a:off x="9240790" y="4077971"/>
            <a:ext cx="1844552" cy="65928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テキスト ボックス 8">
            <a:extLst>
              <a:ext uri="{FF2B5EF4-FFF2-40B4-BE49-F238E27FC236}">
                <a16:creationId xmlns:a16="http://schemas.microsoft.com/office/drawing/2014/main" id="{F8501DE0-436F-496E-B41A-E0A7877778C6}"/>
              </a:ext>
            </a:extLst>
          </p:cNvPr>
          <p:cNvSpPr txBox="1"/>
          <p:nvPr/>
        </p:nvSpPr>
        <p:spPr>
          <a:xfrm>
            <a:off x="8669983" y="3403891"/>
            <a:ext cx="2800626" cy="65928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800" b="1" dirty="0">
                <a:solidFill>
                  <a:srgbClr val="FF0000"/>
                </a:solidFill>
              </a:rPr>
              <a:t>陸上競技場の</a:t>
            </a:r>
            <a:endParaRPr kumimoji="1" lang="en-US" altLang="ja-JP" sz="1800" b="1" dirty="0">
              <a:solidFill>
                <a:srgbClr val="FF0000"/>
              </a:solidFill>
            </a:endParaRPr>
          </a:p>
          <a:p>
            <a:r>
              <a:rPr kumimoji="1" lang="ja-JP" altLang="en-US" sz="1800" b="1" dirty="0">
                <a:solidFill>
                  <a:srgbClr val="FF0000"/>
                </a:solidFill>
              </a:rPr>
              <a:t>ホームスタンドに集合</a:t>
            </a:r>
            <a:endParaRPr kumimoji="1" lang="en-US" altLang="ja-JP" sz="1800" b="1" dirty="0">
              <a:solidFill>
                <a:srgbClr val="FF0000"/>
              </a:solidFill>
            </a:endParaRPr>
          </a:p>
        </p:txBody>
      </p:sp>
      <p:sp>
        <p:nvSpPr>
          <p:cNvPr id="29" name="正方形/長方形 28">
            <a:extLst>
              <a:ext uri="{FF2B5EF4-FFF2-40B4-BE49-F238E27FC236}">
                <a16:creationId xmlns:a16="http://schemas.microsoft.com/office/drawing/2014/main" id="{9C745760-AF70-4CFF-91EB-0B3BEF4CB037}"/>
              </a:ext>
            </a:extLst>
          </p:cNvPr>
          <p:cNvSpPr/>
          <p:nvPr/>
        </p:nvSpPr>
        <p:spPr>
          <a:xfrm>
            <a:off x="3404382" y="4304145"/>
            <a:ext cx="872054" cy="741667"/>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テキスト ボックス 8">
            <a:extLst>
              <a:ext uri="{FF2B5EF4-FFF2-40B4-BE49-F238E27FC236}">
                <a16:creationId xmlns:a16="http://schemas.microsoft.com/office/drawing/2014/main" id="{61C69EBD-947C-467C-8E1B-BD31864069FF}"/>
              </a:ext>
            </a:extLst>
          </p:cNvPr>
          <p:cNvSpPr txBox="1"/>
          <p:nvPr/>
        </p:nvSpPr>
        <p:spPr>
          <a:xfrm>
            <a:off x="4923387" y="3836469"/>
            <a:ext cx="2800626" cy="65928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800" b="1" dirty="0">
                <a:solidFill>
                  <a:srgbClr val="FF0000"/>
                </a:solidFill>
              </a:rPr>
              <a:t>陸上競技場に集合</a:t>
            </a:r>
            <a:endParaRPr kumimoji="1" lang="en-US" altLang="ja-JP" sz="1800" b="1" dirty="0">
              <a:solidFill>
                <a:srgbClr val="FF0000"/>
              </a:solidFill>
            </a:endParaRPr>
          </a:p>
        </p:txBody>
      </p:sp>
    </p:spTree>
    <p:extLst>
      <p:ext uri="{BB962C8B-B14F-4D97-AF65-F5344CB8AC3E}">
        <p14:creationId xmlns:p14="http://schemas.microsoft.com/office/powerpoint/2010/main" val="17695028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dirty="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2" name="テキスト ボックス 1">
            <a:extLst>
              <a:ext uri="{FF2B5EF4-FFF2-40B4-BE49-F238E27FC236}">
                <a16:creationId xmlns:a16="http://schemas.microsoft.com/office/drawing/2014/main" id="{A44B44DB-8C37-ECF2-04C3-69C251AC5544}"/>
              </a:ext>
            </a:extLst>
          </p:cNvPr>
          <p:cNvSpPr txBox="1"/>
          <p:nvPr/>
        </p:nvSpPr>
        <p:spPr>
          <a:xfrm>
            <a:off x="293843" y="1268161"/>
            <a:ext cx="9201558" cy="523220"/>
          </a:xfrm>
          <a:prstGeom prst="rect">
            <a:avLst/>
          </a:prstGeom>
          <a:noFill/>
        </p:spPr>
        <p:txBody>
          <a:bodyPr wrap="none" lIns="91440" tIns="45720" rIns="91440" bIns="45720" rtlCol="0" anchor="t">
            <a:spAutoFit/>
          </a:bodyPr>
          <a:lstStyle/>
          <a:p>
            <a:r>
              <a:rPr lang="ja-JP" altLang="en-US" sz="2800" b="1" dirty="0">
                <a:solidFill>
                  <a:schemeClr val="bg1"/>
                </a:solidFill>
                <a:latin typeface="HG丸ｺﾞｼｯｸM-PRO"/>
                <a:ea typeface="HG丸ｺﾞｼｯｸM-PRO"/>
              </a:rPr>
              <a:t>♦</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駅伝練習ルール・マナー１０ヶ条</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の遵守について</a:t>
            </a:r>
            <a:endParaRPr lang="en-US" altLang="ja-JP" sz="2800" b="1" dirty="0">
              <a:solidFill>
                <a:schemeClr val="bg1"/>
              </a:solidFill>
              <a:latin typeface="HG丸ｺﾞｼｯｸM-PRO"/>
              <a:ea typeface="HG丸ｺﾞｼｯｸM-PRO"/>
            </a:endParaRPr>
          </a:p>
        </p:txBody>
      </p:sp>
      <p:sp>
        <p:nvSpPr>
          <p:cNvPr id="56" name="テキスト ボックス 55">
            <a:extLst>
              <a:ext uri="{FF2B5EF4-FFF2-40B4-BE49-F238E27FC236}">
                <a16:creationId xmlns:a16="http://schemas.microsoft.com/office/drawing/2014/main" id="{403A8DBC-0320-CCA7-7347-2FE5ADA4217F}"/>
              </a:ext>
            </a:extLst>
          </p:cNvPr>
          <p:cNvSpPr txBox="1"/>
          <p:nvPr/>
        </p:nvSpPr>
        <p:spPr>
          <a:xfrm>
            <a:off x="448967" y="4967060"/>
            <a:ext cx="11343104" cy="1477328"/>
          </a:xfrm>
          <a:prstGeom prst="rect">
            <a:avLst/>
          </a:prstGeom>
          <a:noFill/>
        </p:spPr>
        <p:txBody>
          <a:bodyPr wrap="square">
            <a:spAutoFit/>
          </a:bodyPr>
          <a:lstStyle/>
          <a:p>
            <a:r>
              <a:rPr lang="en-US" altLang="ja-JP" dirty="0">
                <a:solidFill>
                  <a:schemeClr val="bg1"/>
                </a:solidFill>
                <a:latin typeface="HG丸ｺﾞｼｯｸM-PRO"/>
                <a:ea typeface="HG丸ｺﾞｼｯｸM-PRO"/>
              </a:rPr>
              <a:t>【</a:t>
            </a:r>
            <a:r>
              <a:rPr lang="ja-JP" altLang="en-US" dirty="0">
                <a:solidFill>
                  <a:schemeClr val="bg1"/>
                </a:solidFill>
                <a:latin typeface="HG丸ｺﾞｼｯｸM-PRO"/>
                <a:ea typeface="HG丸ｺﾞｼｯｸM-PRO"/>
              </a:rPr>
              <a:t>本件に関する問い合わせ先</a:t>
            </a:r>
            <a:r>
              <a:rPr lang="en-US" altLang="ja-JP" dirty="0">
                <a:solidFill>
                  <a:schemeClr val="bg1"/>
                </a:solidFill>
                <a:latin typeface="HG丸ｺﾞｼｯｸM-PRO"/>
                <a:ea typeface="HG丸ｺﾞｼｯｸM-PRO"/>
              </a:rPr>
              <a:t>】</a:t>
            </a:r>
          </a:p>
          <a:p>
            <a:r>
              <a:rPr lang="en-US" altLang="ja-JP" dirty="0">
                <a:solidFill>
                  <a:schemeClr val="bg1"/>
                </a:solidFill>
                <a:latin typeface="HG丸ｺﾞｼｯｸM-PRO"/>
                <a:ea typeface="HG丸ｺﾞｼｯｸM-PRO"/>
              </a:rPr>
              <a:t>HUREAI</a:t>
            </a:r>
            <a:r>
              <a:rPr lang="ja-JP" altLang="en-US" dirty="0">
                <a:solidFill>
                  <a:schemeClr val="bg1"/>
                </a:solidFill>
                <a:latin typeface="HG丸ｺﾞｼｯｸM-PRO"/>
                <a:ea typeface="HG丸ｺﾞｼｯｸM-PRO"/>
              </a:rPr>
              <a:t>活動本部　総務ネットワーク部会　副部会長　杉岡　武史</a:t>
            </a:r>
            <a:endParaRPr lang="en-US" altLang="ja-JP" dirty="0">
              <a:solidFill>
                <a:schemeClr val="bg1"/>
              </a:solidFill>
              <a:latin typeface="HG丸ｺﾞｼｯｸM-PRO"/>
              <a:ea typeface="HG丸ｺﾞｼｯｸM-PRO"/>
            </a:endParaRPr>
          </a:p>
          <a:p>
            <a:r>
              <a:rPr lang="ja-JP" altLang="en-US" dirty="0">
                <a:solidFill>
                  <a:schemeClr val="bg1"/>
                </a:solidFill>
                <a:latin typeface="HG丸ｺﾞｼｯｸM-PRO"/>
                <a:ea typeface="HG丸ｺﾞｼｯｸM-PRO"/>
              </a:rPr>
              <a:t>本社）人事部　労政室　企画</a:t>
            </a:r>
            <a:r>
              <a:rPr lang="en-US" altLang="ja-JP" dirty="0">
                <a:solidFill>
                  <a:schemeClr val="bg1"/>
                </a:solidFill>
                <a:latin typeface="HG丸ｺﾞｼｯｸM-PRO"/>
                <a:ea typeface="HG丸ｺﾞｼｯｸM-PRO"/>
              </a:rPr>
              <a:t>G</a:t>
            </a:r>
          </a:p>
          <a:p>
            <a:r>
              <a:rPr lang="ja-JP" altLang="en-US" dirty="0">
                <a:solidFill>
                  <a:schemeClr val="bg1"/>
                </a:solidFill>
                <a:latin typeface="HG丸ｺﾞｼｯｸM-PRO"/>
                <a:ea typeface="HG丸ｺﾞｼｯｸM-PRO"/>
              </a:rPr>
              <a:t>（社給スマホ）</a:t>
            </a:r>
            <a:r>
              <a:rPr lang="en-US" altLang="ja-JP" dirty="0">
                <a:solidFill>
                  <a:schemeClr val="bg1"/>
                </a:solidFill>
                <a:latin typeface="HG丸ｺﾞｼｯｸM-PRO"/>
                <a:ea typeface="HG丸ｺﾞｼｯｸM-PRO"/>
              </a:rPr>
              <a:t>070-7430-5633</a:t>
            </a:r>
          </a:p>
          <a:p>
            <a:r>
              <a:rPr lang="en-US" altLang="ja-JP" dirty="0">
                <a:solidFill>
                  <a:schemeClr val="bg1"/>
                </a:solidFill>
                <a:latin typeface="HG丸ｺﾞｼｯｸM-PRO"/>
                <a:ea typeface="HG丸ｺﾞｼｯｸM-PRO"/>
              </a:rPr>
              <a:t>E-mail : Takeshi_sugioka@mail.toyota.co.jp</a:t>
            </a:r>
          </a:p>
        </p:txBody>
      </p:sp>
      <p:pic>
        <p:nvPicPr>
          <p:cNvPr id="51" name="図 50">
            <a:extLst>
              <a:ext uri="{FF2B5EF4-FFF2-40B4-BE49-F238E27FC236}">
                <a16:creationId xmlns:a16="http://schemas.microsoft.com/office/drawing/2014/main" id="{E2F75752-29E8-A93E-25D9-5EDE69FA3B2A}"/>
              </a:ext>
            </a:extLst>
          </p:cNvPr>
          <p:cNvPicPr>
            <a:picLocks noChangeAspect="1"/>
          </p:cNvPicPr>
          <p:nvPr/>
        </p:nvPicPr>
        <p:blipFill>
          <a:blip r:embed="rId10"/>
          <a:srcRect l="815" t="802"/>
          <a:stretch/>
        </p:blipFill>
        <p:spPr>
          <a:xfrm>
            <a:off x="64654" y="843172"/>
            <a:ext cx="12092629" cy="5935614"/>
          </a:xfrm>
          <a:prstGeom prst="rect">
            <a:avLst/>
          </a:prstGeom>
        </p:spPr>
      </p:pic>
    </p:spTree>
    <p:extLst>
      <p:ext uri="{BB962C8B-B14F-4D97-AF65-F5344CB8AC3E}">
        <p14:creationId xmlns:p14="http://schemas.microsoft.com/office/powerpoint/2010/main" val="3637661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55" name="テキスト ボックス 54">
            <a:extLst>
              <a:ext uri="{FF2B5EF4-FFF2-40B4-BE49-F238E27FC236}">
                <a16:creationId xmlns:a16="http://schemas.microsoft.com/office/drawing/2014/main" id="{ADD88E22-1C41-4A20-521A-82449C937F40}"/>
              </a:ext>
            </a:extLst>
          </p:cNvPr>
          <p:cNvSpPr txBox="1"/>
          <p:nvPr/>
        </p:nvSpPr>
        <p:spPr>
          <a:xfrm>
            <a:off x="10829081" y="783385"/>
            <a:ext cx="1383712"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rPr>
              <a:t>2024.9.30</a:t>
            </a:r>
            <a:r>
              <a:rPr kumimoji="1" lang="ja-JP" altLang="en-US" sz="1400" b="1" i="0" u="none" strike="noStrike" kern="1200" cap="none" spc="0" normalizeH="0" baseline="0" noProof="0" dirty="0">
                <a:ln>
                  <a:noFill/>
                </a:ln>
                <a:solidFill>
                  <a:prstClr val="black"/>
                </a:solidFill>
                <a:effectLst/>
                <a:uLnTx/>
                <a:uFillTx/>
                <a:latin typeface="HG丸ｺﾞｼｯｸM-PRO"/>
                <a:ea typeface="HG丸ｺﾞｼｯｸM-PRO"/>
                <a:cs typeface="+mn-cs"/>
              </a:rPr>
              <a:t>付</a:t>
            </a:r>
            <a:endPar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endParaRPr>
          </a:p>
        </p:txBody>
      </p:sp>
      <p:sp>
        <p:nvSpPr>
          <p:cNvPr id="2" name="テキスト ボックス 1">
            <a:extLst>
              <a:ext uri="{FF2B5EF4-FFF2-40B4-BE49-F238E27FC236}">
                <a16:creationId xmlns:a16="http://schemas.microsoft.com/office/drawing/2014/main" id="{B118BDF3-595C-C434-339E-115E4E6DAF7A}"/>
              </a:ext>
            </a:extLst>
          </p:cNvPr>
          <p:cNvSpPr txBox="1"/>
          <p:nvPr/>
        </p:nvSpPr>
        <p:spPr>
          <a:xfrm>
            <a:off x="-1" y="1043548"/>
            <a:ext cx="12050525" cy="107721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♦９月時点での</a:t>
            </a:r>
            <a:r>
              <a:rPr lang="en-US" altLang="ja-JP" sz="3200" b="1" dirty="0">
                <a:solidFill>
                  <a:prstClr val="black"/>
                </a:solidFill>
                <a:effectLst>
                  <a:outerShdw blurRad="38100" dist="38100" dir="2700000" algn="tl">
                    <a:srgbClr val="000000">
                      <a:alpha val="43137"/>
                    </a:srgbClr>
                  </a:outerShdw>
                </a:effectLst>
                <a:latin typeface="HG丸ｺﾞｼｯｸM-PRO"/>
                <a:ea typeface="HG丸ｺﾞｼｯｸM-PRO"/>
              </a:rPr>
              <a:t>TSC</a:t>
            </a: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によせられている</a:t>
            </a:r>
            <a:endParaRPr lang="en-US" altLang="ja-JP" sz="32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　一般の方からの</a:t>
            </a:r>
            <a:r>
              <a:rPr kumimoji="1" lang="ja-JP" altLang="en-US" sz="32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rPr>
              <a:t>クレーム情報の共有について　①ー１</a:t>
            </a:r>
            <a:endParaRPr kumimoji="1" lang="en-US" altLang="ja-JP" sz="32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51" name="テキスト ボックス 50">
            <a:extLst>
              <a:ext uri="{FF2B5EF4-FFF2-40B4-BE49-F238E27FC236}">
                <a16:creationId xmlns:a16="http://schemas.microsoft.com/office/drawing/2014/main" id="{E1B3A87E-51C6-6402-62A9-3512BAA0668C}"/>
              </a:ext>
            </a:extLst>
          </p:cNvPr>
          <p:cNvSpPr txBox="1"/>
          <p:nvPr/>
        </p:nvSpPr>
        <p:spPr>
          <a:xfrm>
            <a:off x="48640" y="2417737"/>
            <a:ext cx="12079771" cy="397031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rPr>
              <a:t>10</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月</a:t>
            </a:r>
            <a:r>
              <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rPr>
              <a:t>1</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日から行われます、</a:t>
            </a:r>
            <a:r>
              <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rPr>
              <a:t>TSC</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での駅伝練習の前に現在時点で</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　一般利用者の方から数点クレームがよせられている為、情報を</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　共有します。（外周路をご利用させている方から）</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　１）走路の逆走</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　２）車両の関係者外進入禁止道路の進入</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　３）路上駐車での下車や荷物降ろし・載せる</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p:txBody>
      </p:sp>
    </p:spTree>
    <p:extLst>
      <p:ext uri="{BB962C8B-B14F-4D97-AF65-F5344CB8AC3E}">
        <p14:creationId xmlns:p14="http://schemas.microsoft.com/office/powerpoint/2010/main" val="1025016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55" name="テキスト ボックス 54">
            <a:extLst>
              <a:ext uri="{FF2B5EF4-FFF2-40B4-BE49-F238E27FC236}">
                <a16:creationId xmlns:a16="http://schemas.microsoft.com/office/drawing/2014/main" id="{ADD88E22-1C41-4A20-521A-82449C937F40}"/>
              </a:ext>
            </a:extLst>
          </p:cNvPr>
          <p:cNvSpPr txBox="1"/>
          <p:nvPr/>
        </p:nvSpPr>
        <p:spPr>
          <a:xfrm>
            <a:off x="10829081" y="783385"/>
            <a:ext cx="1383712"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rPr>
              <a:t>2025.9.30</a:t>
            </a:r>
            <a:r>
              <a:rPr kumimoji="1" lang="ja-JP" altLang="en-US" sz="1400" b="1" i="0" u="none" strike="noStrike" kern="1200" cap="none" spc="0" normalizeH="0" baseline="0" noProof="0" dirty="0">
                <a:ln>
                  <a:noFill/>
                </a:ln>
                <a:solidFill>
                  <a:prstClr val="black"/>
                </a:solidFill>
                <a:effectLst/>
                <a:uLnTx/>
                <a:uFillTx/>
                <a:latin typeface="HG丸ｺﾞｼｯｸM-PRO"/>
                <a:ea typeface="HG丸ｺﾞｼｯｸM-PRO"/>
                <a:cs typeface="+mn-cs"/>
              </a:rPr>
              <a:t>付</a:t>
            </a:r>
            <a:endPar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endParaRPr>
          </a:p>
        </p:txBody>
      </p:sp>
      <p:sp>
        <p:nvSpPr>
          <p:cNvPr id="2" name="テキスト ボックス 1">
            <a:extLst>
              <a:ext uri="{FF2B5EF4-FFF2-40B4-BE49-F238E27FC236}">
                <a16:creationId xmlns:a16="http://schemas.microsoft.com/office/drawing/2014/main" id="{B118BDF3-595C-C434-339E-115E4E6DAF7A}"/>
              </a:ext>
            </a:extLst>
          </p:cNvPr>
          <p:cNvSpPr txBox="1"/>
          <p:nvPr/>
        </p:nvSpPr>
        <p:spPr>
          <a:xfrm>
            <a:off x="-1" y="1043548"/>
            <a:ext cx="12050525" cy="107721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♦９月時点での</a:t>
            </a:r>
            <a:r>
              <a:rPr lang="en-US" altLang="ja-JP" sz="3200" b="1" dirty="0">
                <a:solidFill>
                  <a:prstClr val="black"/>
                </a:solidFill>
                <a:effectLst>
                  <a:outerShdw blurRad="38100" dist="38100" dir="2700000" algn="tl">
                    <a:srgbClr val="000000">
                      <a:alpha val="43137"/>
                    </a:srgbClr>
                  </a:outerShdw>
                </a:effectLst>
                <a:latin typeface="HG丸ｺﾞｼｯｸM-PRO"/>
                <a:ea typeface="HG丸ｺﾞｼｯｸM-PRO"/>
              </a:rPr>
              <a:t>TSC</a:t>
            </a: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によせられている</a:t>
            </a:r>
            <a:endParaRPr lang="en-US" altLang="ja-JP" sz="32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3200" b="1" dirty="0">
                <a:solidFill>
                  <a:prstClr val="black"/>
                </a:solidFill>
                <a:effectLst>
                  <a:outerShdw blurRad="38100" dist="38100" dir="2700000" algn="tl">
                    <a:srgbClr val="000000">
                      <a:alpha val="43137"/>
                    </a:srgbClr>
                  </a:outerShdw>
                </a:effectLst>
                <a:latin typeface="HG丸ｺﾞｼｯｸM-PRO"/>
                <a:ea typeface="HG丸ｺﾞｼｯｸM-PRO"/>
              </a:rPr>
              <a:t>　一般の方からの</a:t>
            </a:r>
            <a:r>
              <a:rPr kumimoji="1" lang="ja-JP" altLang="en-US" sz="32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rPr>
              <a:t>クレーム情報の共有について　①ー</a:t>
            </a:r>
            <a:r>
              <a:rPr kumimoji="1" lang="en-US" altLang="ja-JP" sz="32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rPr>
              <a:t>2</a:t>
            </a:r>
          </a:p>
        </p:txBody>
      </p:sp>
      <p:sp>
        <p:nvSpPr>
          <p:cNvPr id="51" name="テキスト ボックス 50">
            <a:extLst>
              <a:ext uri="{FF2B5EF4-FFF2-40B4-BE49-F238E27FC236}">
                <a16:creationId xmlns:a16="http://schemas.microsoft.com/office/drawing/2014/main" id="{E1B3A87E-51C6-6402-62A9-3512BAA0668C}"/>
              </a:ext>
            </a:extLst>
          </p:cNvPr>
          <p:cNvSpPr txBox="1"/>
          <p:nvPr/>
        </p:nvSpPr>
        <p:spPr>
          <a:xfrm>
            <a:off x="48641" y="2083782"/>
            <a:ext cx="3540866" cy="523220"/>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１）　走路の逆走</a:t>
            </a:r>
            <a:endPar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endParaRPr>
          </a:p>
        </p:txBody>
      </p:sp>
      <p:sp>
        <p:nvSpPr>
          <p:cNvPr id="58" name="テキスト ボックス 57">
            <a:extLst>
              <a:ext uri="{FF2B5EF4-FFF2-40B4-BE49-F238E27FC236}">
                <a16:creationId xmlns:a16="http://schemas.microsoft.com/office/drawing/2014/main" id="{50353287-519B-1BB5-EF8B-687E2E27BA83}"/>
              </a:ext>
            </a:extLst>
          </p:cNvPr>
          <p:cNvSpPr txBox="1"/>
          <p:nvPr/>
        </p:nvSpPr>
        <p:spPr>
          <a:xfrm>
            <a:off x="7704148" y="2654454"/>
            <a:ext cx="4429131" cy="3539430"/>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外周路は一般利用者の方も使用しています</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走行方向は一般利用者の方も同じ方向で</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利用されています。</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逆走すると、接触しケガをする恐れが</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あります。</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一般利用者の方はもちろん、駅伝練習で</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利用される方の、安心・安全を考え</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ルール・マナー遵守でお願いします。</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沿道で応援される方</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一般利用者の方のご迷惑にならないよう</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①走路にはみ出ない</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②一般利用者の方を驚かさないように</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　　注意して応援（声かけ等）</a:t>
            </a:r>
            <a:endPar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endParaRPr>
          </a:p>
        </p:txBody>
      </p:sp>
      <p:grpSp>
        <p:nvGrpSpPr>
          <p:cNvPr id="53" name="グループ化 52">
            <a:extLst>
              <a:ext uri="{FF2B5EF4-FFF2-40B4-BE49-F238E27FC236}">
                <a16:creationId xmlns:a16="http://schemas.microsoft.com/office/drawing/2014/main" id="{0F1B392E-F0DF-0D73-1FCB-719BA7E65A2E}"/>
              </a:ext>
            </a:extLst>
          </p:cNvPr>
          <p:cNvGrpSpPr/>
          <p:nvPr/>
        </p:nvGrpSpPr>
        <p:grpSpPr>
          <a:xfrm>
            <a:off x="84201" y="2607002"/>
            <a:ext cx="7692686" cy="4217009"/>
            <a:chOff x="84201" y="2607002"/>
            <a:chExt cx="7692686" cy="4217009"/>
          </a:xfrm>
        </p:grpSpPr>
        <p:grpSp>
          <p:nvGrpSpPr>
            <p:cNvPr id="59" name="グループ化 58">
              <a:extLst>
                <a:ext uri="{FF2B5EF4-FFF2-40B4-BE49-F238E27FC236}">
                  <a16:creationId xmlns:a16="http://schemas.microsoft.com/office/drawing/2014/main" id="{52779AF1-D8D1-93CE-91CF-51FF5EB2E7E1}"/>
                </a:ext>
              </a:extLst>
            </p:cNvPr>
            <p:cNvGrpSpPr/>
            <p:nvPr/>
          </p:nvGrpSpPr>
          <p:grpSpPr>
            <a:xfrm>
              <a:off x="84201" y="2784597"/>
              <a:ext cx="7692686" cy="4039414"/>
              <a:chOff x="145508" y="3087653"/>
              <a:chExt cx="8712387" cy="3675558"/>
            </a:xfrm>
          </p:grpSpPr>
          <p:pic>
            <p:nvPicPr>
              <p:cNvPr id="3" name="図 2">
                <a:extLst>
                  <a:ext uri="{FF2B5EF4-FFF2-40B4-BE49-F238E27FC236}">
                    <a16:creationId xmlns:a16="http://schemas.microsoft.com/office/drawing/2014/main" id="{3344A42D-00E5-D25E-4BFC-5040A51811C2}"/>
                  </a:ext>
                </a:extLst>
              </p:cNvPr>
              <p:cNvPicPr>
                <a:picLocks noChangeAspect="1"/>
              </p:cNvPicPr>
              <p:nvPr/>
            </p:nvPicPr>
            <p:blipFill>
              <a:blip r:embed="rId10"/>
              <a:stretch>
                <a:fillRect/>
              </a:stretch>
            </p:blipFill>
            <p:spPr>
              <a:xfrm>
                <a:off x="145508" y="3087653"/>
                <a:ext cx="8712387" cy="3675558"/>
              </a:xfrm>
              <a:prstGeom prst="rect">
                <a:avLst/>
              </a:prstGeom>
            </p:spPr>
          </p:pic>
          <p:sp>
            <p:nvSpPr>
              <p:cNvPr id="52" name="フリーフォーム: 図形 51">
                <a:extLst>
                  <a:ext uri="{FF2B5EF4-FFF2-40B4-BE49-F238E27FC236}">
                    <a16:creationId xmlns:a16="http://schemas.microsoft.com/office/drawing/2014/main" id="{485449F4-D1E3-38D0-35B8-3FB479B5E24B}"/>
                  </a:ext>
                </a:extLst>
              </p:cNvPr>
              <p:cNvSpPr/>
              <p:nvPr/>
            </p:nvSpPr>
            <p:spPr>
              <a:xfrm>
                <a:off x="2698656" y="3237928"/>
                <a:ext cx="5949233" cy="2355476"/>
              </a:xfrm>
              <a:custGeom>
                <a:avLst/>
                <a:gdLst>
                  <a:gd name="connsiteX0" fmla="*/ 2259623 w 8097715"/>
                  <a:gd name="connsiteY0" fmla="*/ 518746 h 3068515"/>
                  <a:gd name="connsiteX1" fmla="*/ 1978269 w 8097715"/>
                  <a:gd name="connsiteY1" fmla="*/ 334108 h 3068515"/>
                  <a:gd name="connsiteX2" fmla="*/ 2031023 w 8097715"/>
                  <a:gd name="connsiteY2" fmla="*/ 140677 h 3068515"/>
                  <a:gd name="connsiteX3" fmla="*/ 2286000 w 8097715"/>
                  <a:gd name="connsiteY3" fmla="*/ 167054 h 3068515"/>
                  <a:gd name="connsiteX4" fmla="*/ 2593730 w 8097715"/>
                  <a:gd name="connsiteY4" fmla="*/ 79131 h 3068515"/>
                  <a:gd name="connsiteX5" fmla="*/ 3261946 w 8097715"/>
                  <a:gd name="connsiteY5" fmla="*/ 140677 h 3068515"/>
                  <a:gd name="connsiteX6" fmla="*/ 4000500 w 8097715"/>
                  <a:gd name="connsiteY6" fmla="*/ 0 h 3068515"/>
                  <a:gd name="connsiteX7" fmla="*/ 5178669 w 8097715"/>
                  <a:gd name="connsiteY7" fmla="*/ 325315 h 3068515"/>
                  <a:gd name="connsiteX8" fmla="*/ 5319346 w 8097715"/>
                  <a:gd name="connsiteY8" fmla="*/ 624254 h 3068515"/>
                  <a:gd name="connsiteX9" fmla="*/ 5363307 w 8097715"/>
                  <a:gd name="connsiteY9" fmla="*/ 923192 h 3068515"/>
                  <a:gd name="connsiteX10" fmla="*/ 5539153 w 8097715"/>
                  <a:gd name="connsiteY10" fmla="*/ 1107831 h 3068515"/>
                  <a:gd name="connsiteX11" fmla="*/ 6224953 w 8097715"/>
                  <a:gd name="connsiteY11" fmla="*/ 1107831 h 3068515"/>
                  <a:gd name="connsiteX12" fmla="*/ 6444761 w 8097715"/>
                  <a:gd name="connsiteY12" fmla="*/ 1160584 h 3068515"/>
                  <a:gd name="connsiteX13" fmla="*/ 7464669 w 8097715"/>
                  <a:gd name="connsiteY13" fmla="*/ 1723292 h 3068515"/>
                  <a:gd name="connsiteX14" fmla="*/ 7570177 w 8097715"/>
                  <a:gd name="connsiteY14" fmla="*/ 1820008 h 3068515"/>
                  <a:gd name="connsiteX15" fmla="*/ 7728438 w 8097715"/>
                  <a:gd name="connsiteY15" fmla="*/ 2118946 h 3068515"/>
                  <a:gd name="connsiteX16" fmla="*/ 8097715 w 8097715"/>
                  <a:gd name="connsiteY16" fmla="*/ 3068515 h 3068515"/>
                  <a:gd name="connsiteX17" fmla="*/ 7271238 w 8097715"/>
                  <a:gd name="connsiteY17" fmla="*/ 3068515 h 3068515"/>
                  <a:gd name="connsiteX18" fmla="*/ 6928338 w 8097715"/>
                  <a:gd name="connsiteY18" fmla="*/ 3050931 h 3068515"/>
                  <a:gd name="connsiteX19" fmla="*/ 6629400 w 8097715"/>
                  <a:gd name="connsiteY19" fmla="*/ 2919046 h 3068515"/>
                  <a:gd name="connsiteX20" fmla="*/ 6119446 w 8097715"/>
                  <a:gd name="connsiteY20" fmla="*/ 2549769 h 3068515"/>
                  <a:gd name="connsiteX21" fmla="*/ 5926015 w 8097715"/>
                  <a:gd name="connsiteY21" fmla="*/ 2470638 h 3068515"/>
                  <a:gd name="connsiteX22" fmla="*/ 0 w 8097715"/>
                  <a:gd name="connsiteY22" fmla="*/ 2453054 h 3068515"/>
                  <a:gd name="connsiteX23" fmla="*/ 70338 w 8097715"/>
                  <a:gd name="connsiteY23" fmla="*/ 1925515 h 3068515"/>
                  <a:gd name="connsiteX24" fmla="*/ 237392 w 8097715"/>
                  <a:gd name="connsiteY24" fmla="*/ 1081454 h 3068515"/>
                  <a:gd name="connsiteX25" fmla="*/ 430823 w 8097715"/>
                  <a:gd name="connsiteY25" fmla="*/ 580292 h 3068515"/>
                  <a:gd name="connsiteX26" fmla="*/ 624253 w 8097715"/>
                  <a:gd name="connsiteY26" fmla="*/ 298938 h 3068515"/>
                  <a:gd name="connsiteX27" fmla="*/ 800100 w 8097715"/>
                  <a:gd name="connsiteY27" fmla="*/ 211015 h 3068515"/>
                  <a:gd name="connsiteX28" fmla="*/ 1116623 w 8097715"/>
                  <a:gd name="connsiteY28" fmla="*/ 140677 h 3068515"/>
                  <a:gd name="connsiteX29" fmla="*/ 1547446 w 8097715"/>
                  <a:gd name="connsiteY29" fmla="*/ 114300 h 3068515"/>
                  <a:gd name="connsiteX30" fmla="*/ 1987061 w 8097715"/>
                  <a:gd name="connsiteY30" fmla="*/ 149469 h 3068515"/>
                  <a:gd name="connsiteX31" fmla="*/ 1925515 w 8097715"/>
                  <a:gd name="connsiteY31" fmla="*/ 351692 h 3068515"/>
                  <a:gd name="connsiteX32" fmla="*/ 2206869 w 8097715"/>
                  <a:gd name="connsiteY32" fmla="*/ 536331 h 3068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097715" h="3068515">
                    <a:moveTo>
                      <a:pt x="2259623" y="518746"/>
                    </a:moveTo>
                    <a:lnTo>
                      <a:pt x="1978269" y="334108"/>
                    </a:lnTo>
                    <a:lnTo>
                      <a:pt x="2031023" y="140677"/>
                    </a:lnTo>
                    <a:lnTo>
                      <a:pt x="2286000" y="167054"/>
                    </a:lnTo>
                    <a:lnTo>
                      <a:pt x="2593730" y="79131"/>
                    </a:lnTo>
                    <a:lnTo>
                      <a:pt x="3261946" y="140677"/>
                    </a:lnTo>
                    <a:lnTo>
                      <a:pt x="4000500" y="0"/>
                    </a:lnTo>
                    <a:lnTo>
                      <a:pt x="5178669" y="325315"/>
                    </a:lnTo>
                    <a:lnTo>
                      <a:pt x="5319346" y="624254"/>
                    </a:lnTo>
                    <a:lnTo>
                      <a:pt x="5363307" y="923192"/>
                    </a:lnTo>
                    <a:lnTo>
                      <a:pt x="5539153" y="1107831"/>
                    </a:lnTo>
                    <a:lnTo>
                      <a:pt x="6224953" y="1107831"/>
                    </a:lnTo>
                    <a:lnTo>
                      <a:pt x="6444761" y="1160584"/>
                    </a:lnTo>
                    <a:lnTo>
                      <a:pt x="7464669" y="1723292"/>
                    </a:lnTo>
                    <a:lnTo>
                      <a:pt x="7570177" y="1820008"/>
                    </a:lnTo>
                    <a:lnTo>
                      <a:pt x="7728438" y="2118946"/>
                    </a:lnTo>
                    <a:lnTo>
                      <a:pt x="8097715" y="3068515"/>
                    </a:lnTo>
                    <a:lnTo>
                      <a:pt x="7271238" y="3068515"/>
                    </a:lnTo>
                    <a:lnTo>
                      <a:pt x="6928338" y="3050931"/>
                    </a:lnTo>
                    <a:lnTo>
                      <a:pt x="6629400" y="2919046"/>
                    </a:lnTo>
                    <a:lnTo>
                      <a:pt x="6119446" y="2549769"/>
                    </a:lnTo>
                    <a:lnTo>
                      <a:pt x="5926015" y="2470638"/>
                    </a:lnTo>
                    <a:lnTo>
                      <a:pt x="0" y="2453054"/>
                    </a:lnTo>
                    <a:lnTo>
                      <a:pt x="70338" y="1925515"/>
                    </a:lnTo>
                    <a:lnTo>
                      <a:pt x="237392" y="1081454"/>
                    </a:lnTo>
                    <a:lnTo>
                      <a:pt x="430823" y="580292"/>
                    </a:lnTo>
                    <a:lnTo>
                      <a:pt x="624253" y="298938"/>
                    </a:lnTo>
                    <a:lnTo>
                      <a:pt x="800100" y="211015"/>
                    </a:lnTo>
                    <a:lnTo>
                      <a:pt x="1116623" y="140677"/>
                    </a:lnTo>
                    <a:lnTo>
                      <a:pt x="1547446" y="114300"/>
                    </a:lnTo>
                    <a:lnTo>
                      <a:pt x="1987061" y="149469"/>
                    </a:lnTo>
                    <a:lnTo>
                      <a:pt x="1925515" y="351692"/>
                    </a:lnTo>
                    <a:lnTo>
                      <a:pt x="2206869" y="536331"/>
                    </a:lnTo>
                  </a:path>
                </a:pathLst>
              </a:custGeom>
              <a:no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grpSp>
          <p:nvGrpSpPr>
            <p:cNvPr id="67" name="グループ化 66">
              <a:extLst>
                <a:ext uri="{FF2B5EF4-FFF2-40B4-BE49-F238E27FC236}">
                  <a16:creationId xmlns:a16="http://schemas.microsoft.com/office/drawing/2014/main" id="{89F62BBE-FF8F-47F0-DC2F-3C6291D27AD0}"/>
                </a:ext>
              </a:extLst>
            </p:cNvPr>
            <p:cNvGrpSpPr/>
            <p:nvPr/>
          </p:nvGrpSpPr>
          <p:grpSpPr>
            <a:xfrm rot="10800000">
              <a:off x="3753840" y="5111364"/>
              <a:ext cx="1342028" cy="407369"/>
              <a:chOff x="-1489809" y="3406223"/>
              <a:chExt cx="1342028" cy="407369"/>
            </a:xfrm>
          </p:grpSpPr>
          <p:sp>
            <p:nvSpPr>
              <p:cNvPr id="68" name="矢印: 下 67">
                <a:extLst>
                  <a:ext uri="{FF2B5EF4-FFF2-40B4-BE49-F238E27FC236}">
                    <a16:creationId xmlns:a16="http://schemas.microsoft.com/office/drawing/2014/main" id="{7302D3BF-1277-58F2-2A8C-2A81253F9439}"/>
                  </a:ext>
                </a:extLst>
              </p:cNvPr>
              <p:cNvSpPr/>
              <p:nvPr/>
            </p:nvSpPr>
            <p:spPr>
              <a:xfrm rot="16200000">
                <a:off x="-1022480" y="2938894"/>
                <a:ext cx="407369" cy="13420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69" name="テキスト ボックス 68">
                <a:extLst>
                  <a:ext uri="{FF2B5EF4-FFF2-40B4-BE49-F238E27FC236}">
                    <a16:creationId xmlns:a16="http://schemas.microsoft.com/office/drawing/2014/main" id="{02C397E1-9D80-AF25-BB1D-6762353D3128}"/>
                  </a:ext>
                </a:extLst>
              </p:cNvPr>
              <p:cNvSpPr txBox="1"/>
              <p:nvPr/>
            </p:nvSpPr>
            <p:spPr>
              <a:xfrm rot="10800000">
                <a:off x="-1403430" y="3468108"/>
                <a:ext cx="1159497" cy="307777"/>
              </a:xfrm>
              <a:prstGeom prst="rect">
                <a:avLst/>
              </a:prstGeom>
              <a:noFill/>
            </p:spPr>
            <p:txBody>
              <a:bodyPr wrap="square" rtlCol="0">
                <a:spAutoFit/>
              </a:bodyPr>
              <a:lstStyle/>
              <a:p>
                <a:r>
                  <a:rPr kumimoji="1" lang="ja-JP" altLang="en-US" sz="1400" b="1" dirty="0">
                    <a:latin typeface="HG丸ｺﾞｼｯｸM-PRO" panose="020F0600000000000000" pitchFamily="50" charset="-128"/>
                    <a:ea typeface="HG丸ｺﾞｼｯｸM-PRO" panose="020F0600000000000000" pitchFamily="50" charset="-128"/>
                  </a:rPr>
                  <a:t>走路方向 〇</a:t>
                </a:r>
              </a:p>
            </p:txBody>
          </p:sp>
        </p:grpSp>
        <p:grpSp>
          <p:nvGrpSpPr>
            <p:cNvPr id="71" name="グループ化 70">
              <a:extLst>
                <a:ext uri="{FF2B5EF4-FFF2-40B4-BE49-F238E27FC236}">
                  <a16:creationId xmlns:a16="http://schemas.microsoft.com/office/drawing/2014/main" id="{8C47E72D-D7AB-900A-1935-DB87B1762FBF}"/>
                </a:ext>
              </a:extLst>
            </p:cNvPr>
            <p:cNvGrpSpPr/>
            <p:nvPr/>
          </p:nvGrpSpPr>
          <p:grpSpPr>
            <a:xfrm>
              <a:off x="3575334" y="2607002"/>
              <a:ext cx="1342028" cy="407369"/>
              <a:chOff x="-1489809" y="3406223"/>
              <a:chExt cx="1342028" cy="407369"/>
            </a:xfrm>
          </p:grpSpPr>
          <p:sp>
            <p:nvSpPr>
              <p:cNvPr id="72" name="矢印: 下 71">
                <a:extLst>
                  <a:ext uri="{FF2B5EF4-FFF2-40B4-BE49-F238E27FC236}">
                    <a16:creationId xmlns:a16="http://schemas.microsoft.com/office/drawing/2014/main" id="{C0C1A4EC-0A96-D6F7-40E7-B7B6F22D3BF6}"/>
                  </a:ext>
                </a:extLst>
              </p:cNvPr>
              <p:cNvSpPr/>
              <p:nvPr/>
            </p:nvSpPr>
            <p:spPr>
              <a:xfrm rot="16200000">
                <a:off x="-1022480" y="2938894"/>
                <a:ext cx="407369" cy="13420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73" name="テキスト ボックス 72">
                <a:extLst>
                  <a:ext uri="{FF2B5EF4-FFF2-40B4-BE49-F238E27FC236}">
                    <a16:creationId xmlns:a16="http://schemas.microsoft.com/office/drawing/2014/main" id="{AE2FE2DE-052F-40DD-DC03-96B51E9D1D95}"/>
                  </a:ext>
                </a:extLst>
              </p:cNvPr>
              <p:cNvSpPr txBox="1"/>
              <p:nvPr/>
            </p:nvSpPr>
            <p:spPr>
              <a:xfrm>
                <a:off x="-1421459" y="3446592"/>
                <a:ext cx="1159497" cy="307777"/>
              </a:xfrm>
              <a:prstGeom prst="rect">
                <a:avLst/>
              </a:prstGeom>
              <a:noFill/>
            </p:spPr>
            <p:txBody>
              <a:bodyPr wrap="square" rtlCol="0">
                <a:spAutoFit/>
              </a:bodyPr>
              <a:lstStyle/>
              <a:p>
                <a:r>
                  <a:rPr kumimoji="1" lang="ja-JP" altLang="en-US" sz="1400" b="1" dirty="0">
                    <a:latin typeface="HG丸ｺﾞｼｯｸM-PRO" panose="020F0600000000000000" pitchFamily="50" charset="-128"/>
                    <a:ea typeface="HG丸ｺﾞｼｯｸM-PRO" panose="020F0600000000000000" pitchFamily="50" charset="-128"/>
                  </a:rPr>
                  <a:t>走路方向 〇</a:t>
                </a:r>
              </a:p>
            </p:txBody>
          </p:sp>
        </p:grpSp>
        <p:grpSp>
          <p:nvGrpSpPr>
            <p:cNvPr id="78" name="グループ化 77">
              <a:extLst>
                <a:ext uri="{FF2B5EF4-FFF2-40B4-BE49-F238E27FC236}">
                  <a16:creationId xmlns:a16="http://schemas.microsoft.com/office/drawing/2014/main" id="{A7DE09AF-D3A5-1634-A143-1B9AFB2A7AE2}"/>
                </a:ext>
              </a:extLst>
            </p:cNvPr>
            <p:cNvGrpSpPr/>
            <p:nvPr/>
          </p:nvGrpSpPr>
          <p:grpSpPr>
            <a:xfrm rot="2278326">
              <a:off x="6320684" y="3736537"/>
              <a:ext cx="1342028" cy="407369"/>
              <a:chOff x="-1489809" y="3406223"/>
              <a:chExt cx="1342028" cy="407369"/>
            </a:xfrm>
          </p:grpSpPr>
          <p:sp>
            <p:nvSpPr>
              <p:cNvPr id="79" name="矢印: 下 78">
                <a:extLst>
                  <a:ext uri="{FF2B5EF4-FFF2-40B4-BE49-F238E27FC236}">
                    <a16:creationId xmlns:a16="http://schemas.microsoft.com/office/drawing/2014/main" id="{2A8FDDBF-F5E5-4773-0178-97700E69AE9B}"/>
                  </a:ext>
                </a:extLst>
              </p:cNvPr>
              <p:cNvSpPr/>
              <p:nvPr/>
            </p:nvSpPr>
            <p:spPr>
              <a:xfrm rot="16200000">
                <a:off x="-1022480" y="2938894"/>
                <a:ext cx="407369" cy="13420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0" name="テキスト ボックス 79">
                <a:extLst>
                  <a:ext uri="{FF2B5EF4-FFF2-40B4-BE49-F238E27FC236}">
                    <a16:creationId xmlns:a16="http://schemas.microsoft.com/office/drawing/2014/main" id="{CAE4C931-6583-6770-EB1C-1CB144D1D769}"/>
                  </a:ext>
                </a:extLst>
              </p:cNvPr>
              <p:cNvSpPr txBox="1"/>
              <p:nvPr/>
            </p:nvSpPr>
            <p:spPr>
              <a:xfrm>
                <a:off x="-1421459" y="3446592"/>
                <a:ext cx="1159497" cy="307777"/>
              </a:xfrm>
              <a:prstGeom prst="rect">
                <a:avLst/>
              </a:prstGeom>
              <a:noFill/>
            </p:spPr>
            <p:txBody>
              <a:bodyPr wrap="square" rtlCol="0">
                <a:spAutoFit/>
              </a:bodyPr>
              <a:lstStyle/>
              <a:p>
                <a:r>
                  <a:rPr kumimoji="1" lang="ja-JP" altLang="en-US" sz="1400" b="1" dirty="0">
                    <a:latin typeface="HG丸ｺﾞｼｯｸM-PRO" panose="020F0600000000000000" pitchFamily="50" charset="-128"/>
                    <a:ea typeface="HG丸ｺﾞｼｯｸM-PRO" panose="020F0600000000000000" pitchFamily="50" charset="-128"/>
                  </a:rPr>
                  <a:t>走路方向 〇</a:t>
                </a:r>
              </a:p>
            </p:txBody>
          </p:sp>
        </p:grpSp>
        <p:grpSp>
          <p:nvGrpSpPr>
            <p:cNvPr id="81" name="グループ化 80">
              <a:extLst>
                <a:ext uri="{FF2B5EF4-FFF2-40B4-BE49-F238E27FC236}">
                  <a16:creationId xmlns:a16="http://schemas.microsoft.com/office/drawing/2014/main" id="{E2C1D871-728A-FD8D-FD91-0284C0E2958E}"/>
                </a:ext>
              </a:extLst>
            </p:cNvPr>
            <p:cNvGrpSpPr/>
            <p:nvPr/>
          </p:nvGrpSpPr>
          <p:grpSpPr>
            <a:xfrm rot="16758028">
              <a:off x="1549324" y="3715005"/>
              <a:ext cx="1342028" cy="407369"/>
              <a:chOff x="-1489809" y="3406223"/>
              <a:chExt cx="1342028" cy="407369"/>
            </a:xfrm>
          </p:grpSpPr>
          <p:sp>
            <p:nvSpPr>
              <p:cNvPr id="82" name="矢印: 下 81">
                <a:extLst>
                  <a:ext uri="{FF2B5EF4-FFF2-40B4-BE49-F238E27FC236}">
                    <a16:creationId xmlns:a16="http://schemas.microsoft.com/office/drawing/2014/main" id="{8ECE829F-FDAC-449D-8CC9-6140D100BCD5}"/>
                  </a:ext>
                </a:extLst>
              </p:cNvPr>
              <p:cNvSpPr/>
              <p:nvPr/>
            </p:nvSpPr>
            <p:spPr>
              <a:xfrm rot="16200000">
                <a:off x="-1022480" y="2938894"/>
                <a:ext cx="407369" cy="134202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3" name="テキスト ボックス 82">
                <a:extLst>
                  <a:ext uri="{FF2B5EF4-FFF2-40B4-BE49-F238E27FC236}">
                    <a16:creationId xmlns:a16="http://schemas.microsoft.com/office/drawing/2014/main" id="{00976D94-081E-37A2-AB7C-CCE3AE076F0E}"/>
                  </a:ext>
                </a:extLst>
              </p:cNvPr>
              <p:cNvSpPr txBox="1"/>
              <p:nvPr/>
            </p:nvSpPr>
            <p:spPr>
              <a:xfrm>
                <a:off x="-1421459" y="3446592"/>
                <a:ext cx="1159497" cy="307777"/>
              </a:xfrm>
              <a:prstGeom prst="rect">
                <a:avLst/>
              </a:prstGeom>
              <a:noFill/>
            </p:spPr>
            <p:txBody>
              <a:bodyPr wrap="square" rtlCol="0">
                <a:spAutoFit/>
              </a:bodyPr>
              <a:lstStyle/>
              <a:p>
                <a:r>
                  <a:rPr kumimoji="1" lang="ja-JP" altLang="en-US" sz="1400" b="1" dirty="0">
                    <a:latin typeface="HG丸ｺﾞｼｯｸM-PRO" panose="020F0600000000000000" pitchFamily="50" charset="-128"/>
                    <a:ea typeface="HG丸ｺﾞｼｯｸM-PRO" panose="020F0600000000000000" pitchFamily="50" charset="-128"/>
                  </a:rPr>
                  <a:t>走路方向 〇</a:t>
                </a:r>
              </a:p>
            </p:txBody>
          </p:sp>
        </p:grpSp>
        <p:grpSp>
          <p:nvGrpSpPr>
            <p:cNvPr id="85" name="グループ化 84">
              <a:extLst>
                <a:ext uri="{FF2B5EF4-FFF2-40B4-BE49-F238E27FC236}">
                  <a16:creationId xmlns:a16="http://schemas.microsoft.com/office/drawing/2014/main" id="{28EE22B9-1399-438A-52C3-117B7D5E58A1}"/>
                </a:ext>
              </a:extLst>
            </p:cNvPr>
            <p:cNvGrpSpPr/>
            <p:nvPr/>
          </p:nvGrpSpPr>
          <p:grpSpPr>
            <a:xfrm>
              <a:off x="4746296" y="4600619"/>
              <a:ext cx="1342028" cy="407369"/>
              <a:chOff x="-1489809" y="3406223"/>
              <a:chExt cx="1342028" cy="407369"/>
            </a:xfrm>
          </p:grpSpPr>
          <p:sp>
            <p:nvSpPr>
              <p:cNvPr id="86" name="矢印: 下 85">
                <a:extLst>
                  <a:ext uri="{FF2B5EF4-FFF2-40B4-BE49-F238E27FC236}">
                    <a16:creationId xmlns:a16="http://schemas.microsoft.com/office/drawing/2014/main" id="{FE6B26E8-7A21-B599-2750-A57755A35E46}"/>
                  </a:ext>
                </a:extLst>
              </p:cNvPr>
              <p:cNvSpPr/>
              <p:nvPr/>
            </p:nvSpPr>
            <p:spPr>
              <a:xfrm rot="16200000">
                <a:off x="-1022480" y="2938894"/>
                <a:ext cx="407369" cy="1342028"/>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7" name="テキスト ボックス 86">
                <a:extLst>
                  <a:ext uri="{FF2B5EF4-FFF2-40B4-BE49-F238E27FC236}">
                    <a16:creationId xmlns:a16="http://schemas.microsoft.com/office/drawing/2014/main" id="{510EC972-0F74-1F19-557C-B44AAAB25281}"/>
                  </a:ext>
                </a:extLst>
              </p:cNvPr>
              <p:cNvSpPr txBox="1"/>
              <p:nvPr/>
            </p:nvSpPr>
            <p:spPr>
              <a:xfrm>
                <a:off x="-1366559" y="3441610"/>
                <a:ext cx="745906" cy="307777"/>
              </a:xfrm>
              <a:prstGeom prst="rect">
                <a:avLst/>
              </a:prstGeom>
              <a:noFill/>
            </p:spPr>
            <p:txBody>
              <a:bodyPr wrap="square" rtlCol="0">
                <a:spAutoFit/>
              </a:bodyPr>
              <a:lstStyle/>
              <a:p>
                <a:r>
                  <a:rPr lang="ja-JP" altLang="en-US" sz="1400" b="1" dirty="0">
                    <a:solidFill>
                      <a:schemeClr val="bg1"/>
                    </a:solidFill>
                    <a:latin typeface="HG丸ｺﾞｼｯｸM-PRO" panose="020F0600000000000000" pitchFamily="50" charset="-128"/>
                    <a:ea typeface="HG丸ｺﾞｼｯｸM-PRO" panose="020F0600000000000000" pitchFamily="50" charset="-128"/>
                  </a:rPr>
                  <a:t>逆</a:t>
                </a:r>
                <a:r>
                  <a:rPr kumimoji="1" lang="ja-JP" altLang="en-US" sz="1400" b="1" dirty="0">
                    <a:solidFill>
                      <a:schemeClr val="bg1"/>
                    </a:solidFill>
                    <a:latin typeface="HG丸ｺﾞｼｯｸM-PRO" panose="020F0600000000000000" pitchFamily="50" charset="-128"/>
                    <a:ea typeface="HG丸ｺﾞｼｯｸM-PRO" panose="020F0600000000000000" pitchFamily="50" charset="-128"/>
                  </a:rPr>
                  <a:t>方向 </a:t>
                </a:r>
              </a:p>
            </p:txBody>
          </p:sp>
        </p:grpSp>
        <p:grpSp>
          <p:nvGrpSpPr>
            <p:cNvPr id="88" name="グループ化 87">
              <a:extLst>
                <a:ext uri="{FF2B5EF4-FFF2-40B4-BE49-F238E27FC236}">
                  <a16:creationId xmlns:a16="http://schemas.microsoft.com/office/drawing/2014/main" id="{DD7FD162-0062-9B8A-2C1B-0F725198CC5B}"/>
                </a:ext>
              </a:extLst>
            </p:cNvPr>
            <p:cNvGrpSpPr/>
            <p:nvPr/>
          </p:nvGrpSpPr>
          <p:grpSpPr>
            <a:xfrm rot="5841964">
              <a:off x="2150881" y="3889885"/>
              <a:ext cx="1342028" cy="407369"/>
              <a:chOff x="-1489809" y="3406223"/>
              <a:chExt cx="1342028" cy="407369"/>
            </a:xfrm>
          </p:grpSpPr>
          <p:sp>
            <p:nvSpPr>
              <p:cNvPr id="89" name="矢印: 下 88">
                <a:extLst>
                  <a:ext uri="{FF2B5EF4-FFF2-40B4-BE49-F238E27FC236}">
                    <a16:creationId xmlns:a16="http://schemas.microsoft.com/office/drawing/2014/main" id="{97F0870A-62E9-6B21-AF05-E88830425016}"/>
                  </a:ext>
                </a:extLst>
              </p:cNvPr>
              <p:cNvSpPr/>
              <p:nvPr/>
            </p:nvSpPr>
            <p:spPr>
              <a:xfrm rot="16200000">
                <a:off x="-1022480" y="2938894"/>
                <a:ext cx="407369" cy="1342028"/>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0" name="テキスト ボックス 89">
                <a:extLst>
                  <a:ext uri="{FF2B5EF4-FFF2-40B4-BE49-F238E27FC236}">
                    <a16:creationId xmlns:a16="http://schemas.microsoft.com/office/drawing/2014/main" id="{2E0E8DB9-3113-1651-1E0C-61CFBB9375DE}"/>
                  </a:ext>
                </a:extLst>
              </p:cNvPr>
              <p:cNvSpPr txBox="1"/>
              <p:nvPr/>
            </p:nvSpPr>
            <p:spPr>
              <a:xfrm rot="10815908">
                <a:off x="-1363255" y="3460173"/>
                <a:ext cx="745906" cy="307777"/>
              </a:xfrm>
              <a:prstGeom prst="rect">
                <a:avLst/>
              </a:prstGeom>
              <a:noFill/>
            </p:spPr>
            <p:txBody>
              <a:bodyPr wrap="square" rtlCol="0">
                <a:spAutoFit/>
              </a:bodyPr>
              <a:lstStyle/>
              <a:p>
                <a:r>
                  <a:rPr lang="ja-JP" altLang="en-US" sz="1400" b="1" dirty="0">
                    <a:solidFill>
                      <a:schemeClr val="bg1"/>
                    </a:solidFill>
                    <a:latin typeface="HG丸ｺﾞｼｯｸM-PRO" panose="020F0600000000000000" pitchFamily="50" charset="-128"/>
                    <a:ea typeface="HG丸ｺﾞｼｯｸM-PRO" panose="020F0600000000000000" pitchFamily="50" charset="-128"/>
                  </a:rPr>
                  <a:t>逆</a:t>
                </a:r>
                <a:r>
                  <a:rPr kumimoji="1" lang="ja-JP" altLang="en-US" sz="1400" b="1" dirty="0">
                    <a:solidFill>
                      <a:schemeClr val="bg1"/>
                    </a:solidFill>
                    <a:latin typeface="HG丸ｺﾞｼｯｸM-PRO" panose="020F0600000000000000" pitchFamily="50" charset="-128"/>
                    <a:ea typeface="HG丸ｺﾞｼｯｸM-PRO" panose="020F0600000000000000" pitchFamily="50" charset="-128"/>
                  </a:rPr>
                  <a:t>方向 </a:t>
                </a:r>
              </a:p>
            </p:txBody>
          </p:sp>
        </p:grpSp>
        <p:grpSp>
          <p:nvGrpSpPr>
            <p:cNvPr id="91" name="グループ化 90">
              <a:extLst>
                <a:ext uri="{FF2B5EF4-FFF2-40B4-BE49-F238E27FC236}">
                  <a16:creationId xmlns:a16="http://schemas.microsoft.com/office/drawing/2014/main" id="{C474165F-B5EE-65C8-B32A-8A31FC22C823}"/>
                </a:ext>
              </a:extLst>
            </p:cNvPr>
            <p:cNvGrpSpPr/>
            <p:nvPr/>
          </p:nvGrpSpPr>
          <p:grpSpPr>
            <a:xfrm rot="13132407">
              <a:off x="6039081" y="4343978"/>
              <a:ext cx="1342028" cy="407369"/>
              <a:chOff x="-1489809" y="3406223"/>
              <a:chExt cx="1342028" cy="407369"/>
            </a:xfrm>
          </p:grpSpPr>
          <p:sp>
            <p:nvSpPr>
              <p:cNvPr id="92" name="矢印: 下 91">
                <a:extLst>
                  <a:ext uri="{FF2B5EF4-FFF2-40B4-BE49-F238E27FC236}">
                    <a16:creationId xmlns:a16="http://schemas.microsoft.com/office/drawing/2014/main" id="{21DD78A7-91F0-090F-4B1E-9A8D5EC40FDD}"/>
                  </a:ext>
                </a:extLst>
              </p:cNvPr>
              <p:cNvSpPr/>
              <p:nvPr/>
            </p:nvSpPr>
            <p:spPr>
              <a:xfrm rot="16200000">
                <a:off x="-1022480" y="2938894"/>
                <a:ext cx="407369" cy="1342028"/>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3" name="テキスト ボックス 92">
                <a:extLst>
                  <a:ext uri="{FF2B5EF4-FFF2-40B4-BE49-F238E27FC236}">
                    <a16:creationId xmlns:a16="http://schemas.microsoft.com/office/drawing/2014/main" id="{EA611124-8D92-99E3-4398-9D6E737EFAC9}"/>
                  </a:ext>
                </a:extLst>
              </p:cNvPr>
              <p:cNvSpPr txBox="1"/>
              <p:nvPr/>
            </p:nvSpPr>
            <p:spPr>
              <a:xfrm rot="10815908">
                <a:off x="-1363255" y="3460173"/>
                <a:ext cx="745906" cy="307777"/>
              </a:xfrm>
              <a:prstGeom prst="rect">
                <a:avLst/>
              </a:prstGeom>
              <a:noFill/>
            </p:spPr>
            <p:txBody>
              <a:bodyPr wrap="square" rtlCol="0">
                <a:spAutoFit/>
              </a:bodyPr>
              <a:lstStyle/>
              <a:p>
                <a:r>
                  <a:rPr lang="ja-JP" altLang="en-US" sz="1400" b="1" dirty="0">
                    <a:solidFill>
                      <a:schemeClr val="bg1"/>
                    </a:solidFill>
                    <a:latin typeface="HG丸ｺﾞｼｯｸM-PRO" panose="020F0600000000000000" pitchFamily="50" charset="-128"/>
                    <a:ea typeface="HG丸ｺﾞｼｯｸM-PRO" panose="020F0600000000000000" pitchFamily="50" charset="-128"/>
                  </a:rPr>
                  <a:t>逆</a:t>
                </a:r>
                <a:r>
                  <a:rPr kumimoji="1" lang="ja-JP" altLang="en-US" sz="1400" b="1" dirty="0">
                    <a:solidFill>
                      <a:schemeClr val="bg1"/>
                    </a:solidFill>
                    <a:latin typeface="HG丸ｺﾞｼｯｸM-PRO" panose="020F0600000000000000" pitchFamily="50" charset="-128"/>
                    <a:ea typeface="HG丸ｺﾞｼｯｸM-PRO" panose="020F0600000000000000" pitchFamily="50" charset="-128"/>
                  </a:rPr>
                  <a:t>方向 </a:t>
                </a:r>
              </a:p>
            </p:txBody>
          </p:sp>
        </p:grpSp>
        <p:grpSp>
          <p:nvGrpSpPr>
            <p:cNvPr id="94" name="グループ化 93">
              <a:extLst>
                <a:ext uri="{FF2B5EF4-FFF2-40B4-BE49-F238E27FC236}">
                  <a16:creationId xmlns:a16="http://schemas.microsoft.com/office/drawing/2014/main" id="{65ED5214-15D1-3CF2-902C-8805A6AB049D}"/>
                </a:ext>
              </a:extLst>
            </p:cNvPr>
            <p:cNvGrpSpPr/>
            <p:nvPr/>
          </p:nvGrpSpPr>
          <p:grpSpPr>
            <a:xfrm rot="10800000">
              <a:off x="4017413" y="3132356"/>
              <a:ext cx="1342028" cy="407369"/>
              <a:chOff x="-1489809" y="3406223"/>
              <a:chExt cx="1342028" cy="407369"/>
            </a:xfrm>
          </p:grpSpPr>
          <p:sp>
            <p:nvSpPr>
              <p:cNvPr id="95" name="矢印: 下 94">
                <a:extLst>
                  <a:ext uri="{FF2B5EF4-FFF2-40B4-BE49-F238E27FC236}">
                    <a16:creationId xmlns:a16="http://schemas.microsoft.com/office/drawing/2014/main" id="{8CCF1EBD-3BE2-C1BD-1B16-D354CAD21FCB}"/>
                  </a:ext>
                </a:extLst>
              </p:cNvPr>
              <p:cNvSpPr/>
              <p:nvPr/>
            </p:nvSpPr>
            <p:spPr>
              <a:xfrm rot="16200000">
                <a:off x="-1022480" y="2938894"/>
                <a:ext cx="407369" cy="1342028"/>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6" name="テキスト ボックス 95">
                <a:extLst>
                  <a:ext uri="{FF2B5EF4-FFF2-40B4-BE49-F238E27FC236}">
                    <a16:creationId xmlns:a16="http://schemas.microsoft.com/office/drawing/2014/main" id="{ABFE1DAB-29DE-2EB2-B00D-FD557D7528A9}"/>
                  </a:ext>
                </a:extLst>
              </p:cNvPr>
              <p:cNvSpPr txBox="1"/>
              <p:nvPr/>
            </p:nvSpPr>
            <p:spPr>
              <a:xfrm rot="10815908">
                <a:off x="-1363255" y="3460173"/>
                <a:ext cx="745906" cy="307777"/>
              </a:xfrm>
              <a:prstGeom prst="rect">
                <a:avLst/>
              </a:prstGeom>
              <a:noFill/>
            </p:spPr>
            <p:txBody>
              <a:bodyPr wrap="square" rtlCol="0">
                <a:spAutoFit/>
              </a:bodyPr>
              <a:lstStyle/>
              <a:p>
                <a:r>
                  <a:rPr lang="ja-JP" altLang="en-US" sz="1400" b="1" dirty="0">
                    <a:solidFill>
                      <a:schemeClr val="bg1"/>
                    </a:solidFill>
                    <a:latin typeface="HG丸ｺﾞｼｯｸM-PRO" panose="020F0600000000000000" pitchFamily="50" charset="-128"/>
                    <a:ea typeface="HG丸ｺﾞｼｯｸM-PRO" panose="020F0600000000000000" pitchFamily="50" charset="-128"/>
                  </a:rPr>
                  <a:t>逆</a:t>
                </a:r>
                <a:r>
                  <a:rPr kumimoji="1" lang="ja-JP" altLang="en-US" sz="1400" b="1" dirty="0">
                    <a:solidFill>
                      <a:schemeClr val="bg1"/>
                    </a:solidFill>
                    <a:latin typeface="HG丸ｺﾞｼｯｸM-PRO" panose="020F0600000000000000" pitchFamily="50" charset="-128"/>
                    <a:ea typeface="HG丸ｺﾞｼｯｸM-PRO" panose="020F0600000000000000" pitchFamily="50" charset="-128"/>
                  </a:rPr>
                  <a:t>方向 </a:t>
                </a:r>
              </a:p>
            </p:txBody>
          </p:sp>
        </p:grpSp>
        <p:sp>
          <p:nvSpPr>
            <p:cNvPr id="98" name="テキスト ボックス 97">
              <a:extLst>
                <a:ext uri="{FF2B5EF4-FFF2-40B4-BE49-F238E27FC236}">
                  <a16:creationId xmlns:a16="http://schemas.microsoft.com/office/drawing/2014/main" id="{1A902EB5-CDF3-FDFB-4AE3-5D51E38FB7A6}"/>
                </a:ext>
              </a:extLst>
            </p:cNvPr>
            <p:cNvSpPr txBox="1"/>
            <p:nvPr/>
          </p:nvSpPr>
          <p:spPr>
            <a:xfrm>
              <a:off x="3910540" y="2708934"/>
              <a:ext cx="1031750" cy="1200329"/>
            </a:xfrm>
            <a:prstGeom prst="rect">
              <a:avLst/>
            </a:prstGeom>
            <a:noFill/>
          </p:spPr>
          <p:txBody>
            <a:bodyPr wrap="square" rtlCol="0">
              <a:spAutoFit/>
            </a:bodyPr>
            <a:lstStyle/>
            <a:p>
              <a:pPr algn="ctr"/>
              <a:r>
                <a:rPr kumimoji="1" lang="en-US" altLang="ja-JP" sz="7200" dirty="0">
                  <a:solidFill>
                    <a:schemeClr val="bg1"/>
                  </a:solidFill>
                </a:rPr>
                <a:t>×</a:t>
              </a:r>
              <a:endParaRPr kumimoji="1" lang="ja-JP" altLang="en-US" sz="7200" dirty="0">
                <a:solidFill>
                  <a:schemeClr val="bg1"/>
                </a:solidFill>
              </a:endParaRPr>
            </a:p>
          </p:txBody>
        </p:sp>
        <p:sp>
          <p:nvSpPr>
            <p:cNvPr id="99" name="テキスト ボックス 98">
              <a:extLst>
                <a:ext uri="{FF2B5EF4-FFF2-40B4-BE49-F238E27FC236}">
                  <a16:creationId xmlns:a16="http://schemas.microsoft.com/office/drawing/2014/main" id="{F26C6D56-D958-C28E-BACF-39F398E136D7}"/>
                </a:ext>
              </a:extLst>
            </p:cNvPr>
            <p:cNvSpPr txBox="1"/>
            <p:nvPr/>
          </p:nvSpPr>
          <p:spPr>
            <a:xfrm rot="498426">
              <a:off x="2276582" y="3738744"/>
              <a:ext cx="1031750" cy="1200329"/>
            </a:xfrm>
            <a:prstGeom prst="rect">
              <a:avLst/>
            </a:prstGeom>
            <a:noFill/>
          </p:spPr>
          <p:txBody>
            <a:bodyPr wrap="square" rtlCol="0">
              <a:spAutoFit/>
            </a:bodyPr>
            <a:lstStyle/>
            <a:p>
              <a:pPr algn="ctr"/>
              <a:r>
                <a:rPr kumimoji="1" lang="en-US" altLang="ja-JP" sz="7200" dirty="0">
                  <a:solidFill>
                    <a:schemeClr val="bg1"/>
                  </a:solidFill>
                </a:rPr>
                <a:t>×</a:t>
              </a:r>
              <a:endParaRPr kumimoji="1" lang="ja-JP" altLang="en-US" sz="7200" dirty="0">
                <a:solidFill>
                  <a:schemeClr val="bg1"/>
                </a:solidFill>
              </a:endParaRPr>
            </a:p>
          </p:txBody>
        </p:sp>
        <p:sp>
          <p:nvSpPr>
            <p:cNvPr id="100" name="テキスト ボックス 99">
              <a:extLst>
                <a:ext uri="{FF2B5EF4-FFF2-40B4-BE49-F238E27FC236}">
                  <a16:creationId xmlns:a16="http://schemas.microsoft.com/office/drawing/2014/main" id="{4407D198-4017-4931-D72B-BEF9378B0F7E}"/>
                </a:ext>
              </a:extLst>
            </p:cNvPr>
            <p:cNvSpPr txBox="1"/>
            <p:nvPr/>
          </p:nvSpPr>
          <p:spPr>
            <a:xfrm>
              <a:off x="5184283" y="4175858"/>
              <a:ext cx="1031750" cy="1200329"/>
            </a:xfrm>
            <a:prstGeom prst="rect">
              <a:avLst/>
            </a:prstGeom>
            <a:noFill/>
          </p:spPr>
          <p:txBody>
            <a:bodyPr wrap="square" rtlCol="0">
              <a:spAutoFit/>
            </a:bodyPr>
            <a:lstStyle/>
            <a:p>
              <a:pPr algn="ctr"/>
              <a:r>
                <a:rPr kumimoji="1" lang="en-US" altLang="ja-JP" sz="7200" dirty="0">
                  <a:solidFill>
                    <a:schemeClr val="bg1"/>
                  </a:solidFill>
                </a:rPr>
                <a:t>×</a:t>
              </a:r>
              <a:endParaRPr kumimoji="1" lang="ja-JP" altLang="en-US" sz="7200" dirty="0">
                <a:solidFill>
                  <a:schemeClr val="bg1"/>
                </a:solidFill>
              </a:endParaRPr>
            </a:p>
          </p:txBody>
        </p:sp>
        <p:sp>
          <p:nvSpPr>
            <p:cNvPr id="101" name="テキスト ボックス 100">
              <a:extLst>
                <a:ext uri="{FF2B5EF4-FFF2-40B4-BE49-F238E27FC236}">
                  <a16:creationId xmlns:a16="http://schemas.microsoft.com/office/drawing/2014/main" id="{F96FF9F4-0D91-D72B-74BA-162764775D13}"/>
                </a:ext>
              </a:extLst>
            </p:cNvPr>
            <p:cNvSpPr txBox="1"/>
            <p:nvPr/>
          </p:nvSpPr>
          <p:spPr>
            <a:xfrm rot="2697443">
              <a:off x="5975409" y="3757470"/>
              <a:ext cx="1031750" cy="1200329"/>
            </a:xfrm>
            <a:prstGeom prst="rect">
              <a:avLst/>
            </a:prstGeom>
            <a:noFill/>
          </p:spPr>
          <p:txBody>
            <a:bodyPr wrap="square" rtlCol="0">
              <a:spAutoFit/>
            </a:bodyPr>
            <a:lstStyle/>
            <a:p>
              <a:pPr algn="ctr"/>
              <a:r>
                <a:rPr kumimoji="1" lang="en-US" altLang="ja-JP" sz="7200" dirty="0">
                  <a:solidFill>
                    <a:schemeClr val="bg1"/>
                  </a:solidFill>
                </a:rPr>
                <a:t>×</a:t>
              </a:r>
              <a:endParaRPr kumimoji="1" lang="ja-JP" altLang="en-US" sz="7200" dirty="0">
                <a:solidFill>
                  <a:schemeClr val="bg1"/>
                </a:solidFill>
              </a:endParaRPr>
            </a:p>
          </p:txBody>
        </p:sp>
      </p:grpSp>
    </p:spTree>
    <p:extLst>
      <p:ext uri="{BB962C8B-B14F-4D97-AF65-F5344CB8AC3E}">
        <p14:creationId xmlns:p14="http://schemas.microsoft.com/office/powerpoint/2010/main" val="2091272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55" name="テキスト ボックス 54">
            <a:extLst>
              <a:ext uri="{FF2B5EF4-FFF2-40B4-BE49-F238E27FC236}">
                <a16:creationId xmlns:a16="http://schemas.microsoft.com/office/drawing/2014/main" id="{ADD88E22-1C41-4A20-521A-82449C937F40}"/>
              </a:ext>
            </a:extLst>
          </p:cNvPr>
          <p:cNvSpPr txBox="1"/>
          <p:nvPr/>
        </p:nvSpPr>
        <p:spPr>
          <a:xfrm>
            <a:off x="10830711" y="762632"/>
            <a:ext cx="1383712"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rPr>
              <a:t>2025.9.30</a:t>
            </a:r>
            <a:r>
              <a:rPr kumimoji="1" lang="ja-JP" altLang="en-US" sz="1400" b="1" i="0" u="none" strike="noStrike" kern="1200" cap="none" spc="0" normalizeH="0" baseline="0" noProof="0" dirty="0">
                <a:ln>
                  <a:noFill/>
                </a:ln>
                <a:solidFill>
                  <a:prstClr val="black"/>
                </a:solidFill>
                <a:effectLst/>
                <a:uLnTx/>
                <a:uFillTx/>
                <a:latin typeface="HG丸ｺﾞｼｯｸM-PRO"/>
                <a:ea typeface="HG丸ｺﾞｼｯｸM-PRO"/>
                <a:cs typeface="+mn-cs"/>
              </a:rPr>
              <a:t>付</a:t>
            </a:r>
            <a:endPar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endParaRPr>
          </a:p>
        </p:txBody>
      </p:sp>
      <p:sp>
        <p:nvSpPr>
          <p:cNvPr id="2" name="テキスト ボックス 1">
            <a:extLst>
              <a:ext uri="{FF2B5EF4-FFF2-40B4-BE49-F238E27FC236}">
                <a16:creationId xmlns:a16="http://schemas.microsoft.com/office/drawing/2014/main" id="{A44B44DB-8C37-ECF2-04C3-69C251AC5544}"/>
              </a:ext>
            </a:extLst>
          </p:cNvPr>
          <p:cNvSpPr txBox="1"/>
          <p:nvPr/>
        </p:nvSpPr>
        <p:spPr>
          <a:xfrm>
            <a:off x="477722" y="1023319"/>
            <a:ext cx="9562233" cy="523220"/>
          </a:xfrm>
          <a:prstGeom prst="rect">
            <a:avLst/>
          </a:prstGeom>
          <a:noFill/>
        </p:spPr>
        <p:txBody>
          <a:bodyPr wrap="none" lIns="91440" tIns="45720" rIns="91440" bIns="45720" rtlCol="0" anchor="t">
            <a:spAutoFit/>
          </a:bodyPr>
          <a:lstStyle/>
          <a:p>
            <a:r>
              <a:rPr lang="ja-JP" altLang="en-US" sz="2800" b="1" dirty="0">
                <a:solidFill>
                  <a:schemeClr val="bg1"/>
                </a:solidFill>
                <a:latin typeface="HG丸ｺﾞｼｯｸM-PRO"/>
                <a:ea typeface="HG丸ｺﾞｼｯｸM-PRO"/>
              </a:rPr>
              <a:t>♦ルール・マナー違反の共有について（トラック・外周）</a:t>
            </a:r>
            <a:endParaRPr lang="en-US" altLang="ja-JP" sz="2800" b="1" dirty="0">
              <a:solidFill>
                <a:schemeClr val="bg1"/>
              </a:solidFill>
              <a:latin typeface="HG丸ｺﾞｼｯｸM-PRO"/>
              <a:ea typeface="HG丸ｺﾞｼｯｸM-PRO"/>
            </a:endParaRPr>
          </a:p>
        </p:txBody>
      </p:sp>
      <p:grpSp>
        <p:nvGrpSpPr>
          <p:cNvPr id="720" name="グループ化 719">
            <a:extLst>
              <a:ext uri="{FF2B5EF4-FFF2-40B4-BE49-F238E27FC236}">
                <a16:creationId xmlns:a16="http://schemas.microsoft.com/office/drawing/2014/main" id="{1AE85709-9268-00DB-540E-0CA018C5E5D1}"/>
              </a:ext>
            </a:extLst>
          </p:cNvPr>
          <p:cNvGrpSpPr/>
          <p:nvPr/>
        </p:nvGrpSpPr>
        <p:grpSpPr>
          <a:xfrm>
            <a:off x="221901" y="1242005"/>
            <a:ext cx="10832047" cy="5130487"/>
            <a:chOff x="0" y="1732723"/>
            <a:chExt cx="11049762" cy="4785332"/>
          </a:xfrm>
        </p:grpSpPr>
        <p:grpSp>
          <p:nvGrpSpPr>
            <p:cNvPr id="715" name="グループ化 714">
              <a:extLst>
                <a:ext uri="{FF2B5EF4-FFF2-40B4-BE49-F238E27FC236}">
                  <a16:creationId xmlns:a16="http://schemas.microsoft.com/office/drawing/2014/main" id="{31F6E499-DC31-877A-F58F-E90C9A4EA2C8}"/>
                </a:ext>
              </a:extLst>
            </p:cNvPr>
            <p:cNvGrpSpPr/>
            <p:nvPr/>
          </p:nvGrpSpPr>
          <p:grpSpPr>
            <a:xfrm>
              <a:off x="0" y="1732723"/>
              <a:ext cx="11049762" cy="2389199"/>
              <a:chOff x="33874" y="1732723"/>
              <a:chExt cx="12125839" cy="2690093"/>
            </a:xfrm>
          </p:grpSpPr>
          <p:pic>
            <p:nvPicPr>
              <p:cNvPr id="708" name="図 707">
                <a:extLst>
                  <a:ext uri="{FF2B5EF4-FFF2-40B4-BE49-F238E27FC236}">
                    <a16:creationId xmlns:a16="http://schemas.microsoft.com/office/drawing/2014/main" id="{81F864E7-B8F5-119F-B9E8-3D11280862F1}"/>
                  </a:ext>
                </a:extLst>
              </p:cNvPr>
              <p:cNvPicPr>
                <a:picLocks noChangeAspect="1"/>
              </p:cNvPicPr>
              <p:nvPr/>
            </p:nvPicPr>
            <p:blipFill rotWithShape="1">
              <a:blip r:embed="rId10"/>
              <a:srcRect r="251"/>
              <a:stretch/>
            </p:blipFill>
            <p:spPr>
              <a:xfrm>
                <a:off x="33874" y="1732723"/>
                <a:ext cx="4059211" cy="2690093"/>
              </a:xfrm>
              <a:prstGeom prst="rect">
                <a:avLst/>
              </a:prstGeom>
            </p:spPr>
          </p:pic>
          <p:pic>
            <p:nvPicPr>
              <p:cNvPr id="710" name="図 709">
                <a:extLst>
                  <a:ext uri="{FF2B5EF4-FFF2-40B4-BE49-F238E27FC236}">
                    <a16:creationId xmlns:a16="http://schemas.microsoft.com/office/drawing/2014/main" id="{DE9EC32A-A6CE-9231-501E-AF7D35D17163}"/>
                  </a:ext>
                </a:extLst>
              </p:cNvPr>
              <p:cNvPicPr>
                <a:picLocks noChangeAspect="1"/>
              </p:cNvPicPr>
              <p:nvPr/>
            </p:nvPicPr>
            <p:blipFill rotWithShape="1">
              <a:blip r:embed="rId11"/>
              <a:srcRect t="17538" b="1405"/>
              <a:stretch/>
            </p:blipFill>
            <p:spPr>
              <a:xfrm>
                <a:off x="4051788" y="1745354"/>
                <a:ext cx="4090012" cy="2668228"/>
              </a:xfrm>
              <a:prstGeom prst="rect">
                <a:avLst/>
              </a:prstGeom>
            </p:spPr>
          </p:pic>
          <p:pic>
            <p:nvPicPr>
              <p:cNvPr id="714" name="図 713">
                <a:extLst>
                  <a:ext uri="{FF2B5EF4-FFF2-40B4-BE49-F238E27FC236}">
                    <a16:creationId xmlns:a16="http://schemas.microsoft.com/office/drawing/2014/main" id="{6322E69F-3BAB-0A0B-B031-B7297B0834B5}"/>
                  </a:ext>
                </a:extLst>
              </p:cNvPr>
              <p:cNvPicPr>
                <a:picLocks noChangeAspect="1"/>
              </p:cNvPicPr>
              <p:nvPr/>
            </p:nvPicPr>
            <p:blipFill rotWithShape="1">
              <a:blip r:embed="rId12"/>
              <a:srcRect r="525"/>
              <a:stretch/>
            </p:blipFill>
            <p:spPr>
              <a:xfrm>
                <a:off x="8132564" y="1749955"/>
                <a:ext cx="4027149" cy="2663627"/>
              </a:xfrm>
              <a:prstGeom prst="rect">
                <a:avLst/>
              </a:prstGeom>
            </p:spPr>
          </p:pic>
        </p:grpSp>
        <p:pic>
          <p:nvPicPr>
            <p:cNvPr id="717" name="図 716">
              <a:extLst>
                <a:ext uri="{FF2B5EF4-FFF2-40B4-BE49-F238E27FC236}">
                  <a16:creationId xmlns:a16="http://schemas.microsoft.com/office/drawing/2014/main" id="{F4247C91-ACD1-AB2C-70F4-E2002BBC5BE7}"/>
                </a:ext>
              </a:extLst>
            </p:cNvPr>
            <p:cNvPicPr>
              <a:picLocks noChangeAspect="1"/>
            </p:cNvPicPr>
            <p:nvPr/>
          </p:nvPicPr>
          <p:blipFill rotWithShape="1">
            <a:blip r:embed="rId13"/>
            <a:srcRect l="553"/>
            <a:stretch/>
          </p:blipFill>
          <p:spPr>
            <a:xfrm>
              <a:off x="29595" y="4119620"/>
              <a:ext cx="3645906" cy="2389199"/>
            </a:xfrm>
            <a:prstGeom prst="rect">
              <a:avLst/>
            </a:prstGeom>
          </p:spPr>
        </p:pic>
        <p:pic>
          <p:nvPicPr>
            <p:cNvPr id="719" name="図 718">
              <a:extLst>
                <a:ext uri="{FF2B5EF4-FFF2-40B4-BE49-F238E27FC236}">
                  <a16:creationId xmlns:a16="http://schemas.microsoft.com/office/drawing/2014/main" id="{C80DC9AA-CA83-2035-F2EC-289DDB05ADC4}"/>
                </a:ext>
              </a:extLst>
            </p:cNvPr>
            <p:cNvPicPr>
              <a:picLocks noChangeAspect="1"/>
            </p:cNvPicPr>
            <p:nvPr/>
          </p:nvPicPr>
          <p:blipFill rotWithShape="1">
            <a:blip r:embed="rId14"/>
            <a:srcRect l="-910" r="1"/>
            <a:stretch/>
          </p:blipFill>
          <p:spPr>
            <a:xfrm>
              <a:off x="3700139" y="4110512"/>
              <a:ext cx="3690241" cy="2407543"/>
            </a:xfrm>
            <a:prstGeom prst="rect">
              <a:avLst/>
            </a:prstGeom>
          </p:spPr>
        </p:pic>
      </p:grpSp>
      <p:grpSp>
        <p:nvGrpSpPr>
          <p:cNvPr id="54" name="グループ化 53">
            <a:extLst>
              <a:ext uri="{FF2B5EF4-FFF2-40B4-BE49-F238E27FC236}">
                <a16:creationId xmlns:a16="http://schemas.microsoft.com/office/drawing/2014/main" id="{406CF3F0-B277-7AC5-6E3C-7BF91EE80244}"/>
              </a:ext>
            </a:extLst>
          </p:cNvPr>
          <p:cNvGrpSpPr/>
          <p:nvPr/>
        </p:nvGrpSpPr>
        <p:grpSpPr>
          <a:xfrm>
            <a:off x="7532027" y="3827231"/>
            <a:ext cx="4470641" cy="2598774"/>
            <a:chOff x="141475" y="2411610"/>
            <a:chExt cx="7124358" cy="2985630"/>
          </a:xfrm>
        </p:grpSpPr>
        <p:pic>
          <p:nvPicPr>
            <p:cNvPr id="51" name="図 50">
              <a:extLst>
                <a:ext uri="{FF2B5EF4-FFF2-40B4-BE49-F238E27FC236}">
                  <a16:creationId xmlns:a16="http://schemas.microsoft.com/office/drawing/2014/main" id="{EB8E8E78-5F61-9556-0B02-505D78A766F7}"/>
                </a:ext>
              </a:extLst>
            </p:cNvPr>
            <p:cNvPicPr>
              <a:picLocks noChangeAspect="1"/>
            </p:cNvPicPr>
            <p:nvPr/>
          </p:nvPicPr>
          <p:blipFill rotWithShape="1">
            <a:blip r:embed="rId15"/>
            <a:srcRect l="3584" t="11927" r="49862" b="46675"/>
            <a:stretch/>
          </p:blipFill>
          <p:spPr>
            <a:xfrm>
              <a:off x="141475" y="2411610"/>
              <a:ext cx="2313741" cy="2966387"/>
            </a:xfrm>
            <a:prstGeom prst="rect">
              <a:avLst/>
            </a:prstGeom>
          </p:spPr>
        </p:pic>
        <p:pic>
          <p:nvPicPr>
            <p:cNvPr id="52" name="図 51">
              <a:extLst>
                <a:ext uri="{FF2B5EF4-FFF2-40B4-BE49-F238E27FC236}">
                  <a16:creationId xmlns:a16="http://schemas.microsoft.com/office/drawing/2014/main" id="{8271A28B-DD17-A1EF-6E6B-81316B4E1D41}"/>
                </a:ext>
              </a:extLst>
            </p:cNvPr>
            <p:cNvPicPr>
              <a:picLocks noChangeAspect="1"/>
            </p:cNvPicPr>
            <p:nvPr/>
          </p:nvPicPr>
          <p:blipFill rotWithShape="1">
            <a:blip r:embed="rId15"/>
            <a:srcRect l="51038" t="11927" r="2408" b="46675"/>
            <a:stretch/>
          </p:blipFill>
          <p:spPr>
            <a:xfrm>
              <a:off x="2529788" y="2430855"/>
              <a:ext cx="2313741" cy="2966385"/>
            </a:xfrm>
            <a:prstGeom prst="rect">
              <a:avLst/>
            </a:prstGeom>
          </p:spPr>
        </p:pic>
        <p:pic>
          <p:nvPicPr>
            <p:cNvPr id="53" name="図 52">
              <a:extLst>
                <a:ext uri="{FF2B5EF4-FFF2-40B4-BE49-F238E27FC236}">
                  <a16:creationId xmlns:a16="http://schemas.microsoft.com/office/drawing/2014/main" id="{BBBE45D8-4D1A-5D21-9B37-9AF5048C2B52}"/>
                </a:ext>
              </a:extLst>
            </p:cNvPr>
            <p:cNvPicPr>
              <a:picLocks noChangeAspect="1"/>
            </p:cNvPicPr>
            <p:nvPr/>
          </p:nvPicPr>
          <p:blipFill rotWithShape="1">
            <a:blip r:embed="rId16"/>
            <a:srcRect l="3902" t="54164" r="54014" b="5183"/>
            <a:stretch/>
          </p:blipFill>
          <p:spPr>
            <a:xfrm>
              <a:off x="4918101" y="2425799"/>
              <a:ext cx="2347732" cy="2952198"/>
            </a:xfrm>
            <a:prstGeom prst="rect">
              <a:avLst/>
            </a:prstGeom>
          </p:spPr>
        </p:pic>
      </p:grpSp>
    </p:spTree>
    <p:extLst>
      <p:ext uri="{BB962C8B-B14F-4D97-AF65-F5344CB8AC3E}">
        <p14:creationId xmlns:p14="http://schemas.microsoft.com/office/powerpoint/2010/main" val="1834560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45159"/>
            <a:ext cx="12072257" cy="523220"/>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練習当日のスケジュール</a:t>
            </a:r>
            <a:r>
              <a:rPr lang="en-US" altLang="ja-JP" sz="2000" b="1" u="sng" dirty="0">
                <a:latin typeface="Meiryo UI" panose="020B0604030504040204" pitchFamily="50" charset="-128"/>
                <a:ea typeface="Meiryo UI" panose="020B0604030504040204" pitchFamily="50" charset="-128"/>
              </a:rPr>
              <a:t>(18:30</a:t>
            </a:r>
            <a:r>
              <a:rPr lang="ja-JP" altLang="en-US" sz="2000" b="1" u="sng" dirty="0">
                <a:latin typeface="Meiryo UI" panose="020B0604030504040204" pitchFamily="50" charset="-128"/>
                <a:ea typeface="Meiryo UI" panose="020B0604030504040204" pitchFamily="50" charset="-128"/>
              </a:rPr>
              <a:t>集合だった場合、土日もだいたい同じスケジュール感です</a:t>
            </a:r>
            <a:r>
              <a:rPr lang="en-US" altLang="ja-JP" sz="2000" b="1" u="sng" dirty="0">
                <a:latin typeface="Meiryo UI" panose="020B0604030504040204" pitchFamily="50" charset="-128"/>
                <a:ea typeface="Meiryo UI" panose="020B0604030504040204" pitchFamily="50" charset="-128"/>
              </a:rPr>
              <a:t>)</a:t>
            </a:r>
            <a:endParaRPr kumimoji="1" lang="en-US" altLang="ja-JP" sz="2800" b="1" u="sng" dirty="0">
              <a:latin typeface="Meiryo UI" panose="020B0604030504040204" pitchFamily="50" charset="-128"/>
              <a:ea typeface="Meiryo UI" panose="020B0604030504040204" pitchFamily="50" charset="-128"/>
            </a:endParaRPr>
          </a:p>
        </p:txBody>
      </p:sp>
      <p:graphicFrame>
        <p:nvGraphicFramePr>
          <p:cNvPr id="5" name="表 4"/>
          <p:cNvGraphicFramePr>
            <a:graphicFrameLocks noGrp="1"/>
          </p:cNvGraphicFramePr>
          <p:nvPr>
            <p:extLst>
              <p:ext uri="{D42A27DB-BD31-4B8C-83A1-F6EECF244321}">
                <p14:modId xmlns:p14="http://schemas.microsoft.com/office/powerpoint/2010/main" val="1694760320"/>
              </p:ext>
            </p:extLst>
          </p:nvPr>
        </p:nvGraphicFramePr>
        <p:xfrm>
          <a:off x="310481" y="949086"/>
          <a:ext cx="11320045" cy="3108960"/>
        </p:xfrm>
        <a:graphic>
          <a:graphicData uri="http://schemas.openxmlformats.org/drawingml/2006/table">
            <a:tbl>
              <a:tblPr firstRow="1" bandRow="1">
                <a:tableStyleId>{5C22544A-7EE6-4342-B048-85BDC9FD1C3A}</a:tableStyleId>
              </a:tblPr>
              <a:tblGrid>
                <a:gridCol w="2130387">
                  <a:extLst>
                    <a:ext uri="{9D8B030D-6E8A-4147-A177-3AD203B41FA5}">
                      <a16:colId xmlns:a16="http://schemas.microsoft.com/office/drawing/2014/main" val="2991284886"/>
                    </a:ext>
                  </a:extLst>
                </a:gridCol>
                <a:gridCol w="2580310">
                  <a:extLst>
                    <a:ext uri="{9D8B030D-6E8A-4147-A177-3AD203B41FA5}">
                      <a16:colId xmlns:a16="http://schemas.microsoft.com/office/drawing/2014/main" val="1920936744"/>
                    </a:ext>
                  </a:extLst>
                </a:gridCol>
                <a:gridCol w="6609348">
                  <a:extLst>
                    <a:ext uri="{9D8B030D-6E8A-4147-A177-3AD203B41FA5}">
                      <a16:colId xmlns:a16="http://schemas.microsoft.com/office/drawing/2014/main" val="2519953408"/>
                    </a:ext>
                  </a:extLst>
                </a:gridCol>
              </a:tblGrid>
              <a:tr h="370840">
                <a:tc>
                  <a:txBody>
                    <a:bodyPr/>
                    <a:lstStyle/>
                    <a:p>
                      <a:pPr algn="ctr"/>
                      <a:r>
                        <a:rPr kumimoji="1" lang="ja-JP" altLang="en-US" sz="2400" dirty="0">
                          <a:latin typeface="Meiryo UI" panose="020B0604030504040204" pitchFamily="50" charset="-128"/>
                          <a:ea typeface="Meiryo UI" panose="020B0604030504040204" pitchFamily="50" charset="-128"/>
                        </a:rPr>
                        <a:t>時刻</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やること</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3828894042"/>
                  </a:ext>
                </a:extLst>
              </a:tr>
              <a:tr h="0">
                <a:tc>
                  <a:txBody>
                    <a:bodyPr/>
                    <a:lstStyle/>
                    <a:p>
                      <a:r>
                        <a:rPr kumimoji="1" lang="en-US" altLang="ja-JP" sz="2400" dirty="0">
                          <a:latin typeface="Meiryo UI" panose="020B0604030504040204" pitchFamily="50" charset="-128"/>
                          <a:ea typeface="Meiryo UI" panose="020B0604030504040204" pitchFamily="50" charset="-128"/>
                        </a:rPr>
                        <a:t>18:30</a:t>
                      </a:r>
                    </a:p>
                  </a:txBody>
                  <a:tcPr/>
                </a:tc>
                <a:tc>
                  <a:txBody>
                    <a:bodyPr/>
                    <a:lstStyle/>
                    <a:p>
                      <a:r>
                        <a:rPr kumimoji="1" lang="ja-JP" altLang="en-US" sz="2400" dirty="0">
                          <a:latin typeface="Meiryo UI" panose="020B0604030504040204" pitchFamily="50" charset="-128"/>
                          <a:ea typeface="Meiryo UI" panose="020B0604030504040204" pitchFamily="50" charset="-128"/>
                        </a:rPr>
                        <a:t>集合・アップ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latin typeface="Meiryo UI" panose="020B0604030504040204" pitchFamily="50" charset="-128"/>
                          <a:ea typeface="Meiryo UI" panose="020B0604030504040204" pitchFamily="50" charset="-128"/>
                        </a:rPr>
                        <a:t>コース１周ゆっくり</a:t>
                      </a:r>
                      <a:r>
                        <a:rPr kumimoji="1" lang="en-US" altLang="ja-JP" sz="2400" dirty="0">
                          <a:latin typeface="Meiryo UI" panose="020B0604030504040204" pitchFamily="50" charset="-128"/>
                          <a:ea typeface="Meiryo UI" panose="020B0604030504040204" pitchFamily="50" charset="-128"/>
                        </a:rPr>
                        <a:t>jog</a:t>
                      </a:r>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763706680"/>
                  </a:ext>
                </a:extLst>
              </a:tr>
              <a:tr h="0">
                <a:tc>
                  <a:txBody>
                    <a:bodyPr/>
                    <a:lstStyle/>
                    <a:p>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体操</a:t>
                      </a:r>
                      <a:r>
                        <a:rPr kumimoji="1" lang="en-US" altLang="ja-JP" sz="2400" dirty="0">
                          <a:latin typeface="Meiryo UI" panose="020B0604030504040204" pitchFamily="50" charset="-128"/>
                          <a:ea typeface="Meiryo UI" panose="020B0604030504040204" pitchFamily="50" charset="-128"/>
                        </a:rPr>
                        <a:t>/</a:t>
                      </a:r>
                      <a:r>
                        <a:rPr kumimoji="1" lang="ja-JP" altLang="en-US" sz="2400" dirty="0">
                          <a:latin typeface="Meiryo UI" panose="020B0604030504040204" pitchFamily="50" charset="-128"/>
                          <a:ea typeface="Meiryo UI" panose="020B0604030504040204" pitchFamily="50" charset="-128"/>
                        </a:rPr>
                        <a:t>水分補給等</a:t>
                      </a:r>
                    </a:p>
                  </a:txBody>
                  <a:tcPr/>
                </a:tc>
                <a:tc>
                  <a:txBody>
                    <a:bodyPr/>
                    <a:lstStyle/>
                    <a:p>
                      <a:r>
                        <a:rPr kumimoji="1" lang="ja-JP" altLang="en-US" sz="2400" dirty="0">
                          <a:latin typeface="Meiryo UI" panose="020B0604030504040204" pitchFamily="50" charset="-128"/>
                          <a:ea typeface="Meiryo UI" panose="020B0604030504040204" pitchFamily="50" charset="-128"/>
                        </a:rPr>
                        <a:t>幹事の方が準備してくれます</a:t>
                      </a:r>
                      <a:endParaRPr kumimoji="1" lang="en-US" altLang="ja-JP"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4290500508"/>
                  </a:ext>
                </a:extLst>
              </a:tr>
              <a:tr h="0">
                <a:tc>
                  <a:txBody>
                    <a:bodyPr/>
                    <a:lstStyle/>
                    <a:p>
                      <a:r>
                        <a:rPr kumimoji="1" lang="en-US" altLang="ja-JP" sz="2400" dirty="0">
                          <a:latin typeface="Meiryo UI" panose="020B0604030504040204" pitchFamily="50" charset="-128"/>
                          <a:ea typeface="Meiryo UI" panose="020B0604030504040204" pitchFamily="50" charset="-128"/>
                        </a:rPr>
                        <a:t>19:00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タイムトライアル</a:t>
                      </a:r>
                    </a:p>
                  </a:txBody>
                  <a:tcPr/>
                </a:tc>
                <a:tc>
                  <a:txBody>
                    <a:bodyPr/>
                    <a:lstStyle/>
                    <a:p>
                      <a:r>
                        <a:rPr kumimoji="1" lang="ja-JP" altLang="en-US" sz="2400" dirty="0">
                          <a:latin typeface="Meiryo UI" panose="020B0604030504040204" pitchFamily="50" charset="-128"/>
                          <a:ea typeface="Meiryo UI" panose="020B0604030504040204" pitchFamily="50" charset="-128"/>
                        </a:rPr>
                        <a:t>・コースでタイム測定、時差スタート</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　（マネいない場合は自身でタイム計測）</a:t>
                      </a:r>
                      <a:endParaRPr kumimoji="1" lang="en-US" altLang="ja-JP"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587389781"/>
                  </a:ext>
                </a:extLst>
              </a:tr>
              <a:tr h="0">
                <a:tc>
                  <a:txBody>
                    <a:bodyPr/>
                    <a:lstStyle/>
                    <a:p>
                      <a:r>
                        <a:rPr kumimoji="1" lang="en-US" altLang="ja-JP" sz="2400" dirty="0">
                          <a:latin typeface="Meiryo UI" panose="020B0604030504040204" pitchFamily="50" charset="-128"/>
                          <a:ea typeface="Meiryo UI" panose="020B0604030504040204" pitchFamily="50" charset="-128"/>
                        </a:rPr>
                        <a:t>19:30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クールダウン</a:t>
                      </a:r>
                    </a:p>
                  </a:txBody>
                  <a:tcPr/>
                </a:tc>
                <a:tc>
                  <a:txBody>
                    <a:bodyPr/>
                    <a:lstStyle/>
                    <a:p>
                      <a:endParaRPr kumimoji="1" lang="ja-JP" altLang="en-US"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13601925"/>
                  </a:ext>
                </a:extLst>
              </a:tr>
              <a:tr h="0">
                <a:tc>
                  <a:txBody>
                    <a:bodyPr/>
                    <a:lstStyle/>
                    <a:p>
                      <a:r>
                        <a:rPr kumimoji="1" lang="en-US" altLang="ja-JP" sz="2400" dirty="0">
                          <a:latin typeface="Meiryo UI" panose="020B0604030504040204" pitchFamily="50" charset="-128"/>
                          <a:ea typeface="Meiryo UI" panose="020B0604030504040204" pitchFamily="50" charset="-128"/>
                        </a:rPr>
                        <a:t>19:45</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解散</a:t>
                      </a:r>
                    </a:p>
                  </a:txBody>
                  <a:tcPr/>
                </a:tc>
                <a:tc>
                  <a:txBody>
                    <a:bodyPr/>
                    <a:lstStyle/>
                    <a:p>
                      <a:r>
                        <a:rPr kumimoji="1" lang="ja-JP" altLang="en-US" sz="2400" dirty="0">
                          <a:latin typeface="Meiryo UI" panose="020B0604030504040204" pitchFamily="50" charset="-128"/>
                          <a:ea typeface="Meiryo UI" panose="020B0604030504040204" pitchFamily="50" charset="-128"/>
                        </a:rPr>
                        <a:t>早退／居残り可　</a:t>
                      </a:r>
                      <a:r>
                        <a:rPr kumimoji="1" lang="en-US" altLang="ja-JP" sz="2400" b="1" u="none" dirty="0">
                          <a:solidFill>
                            <a:srgbClr val="FF0000"/>
                          </a:solidFill>
                          <a:latin typeface="Meiryo UI" panose="020B0604030504040204" pitchFamily="50" charset="-128"/>
                          <a:ea typeface="Meiryo UI" panose="020B0604030504040204" pitchFamily="50" charset="-128"/>
                        </a:rPr>
                        <a:t>※</a:t>
                      </a:r>
                      <a:r>
                        <a:rPr kumimoji="1" lang="ja-JP" altLang="en-US" sz="2400" b="1" u="sng" dirty="0">
                          <a:solidFill>
                            <a:srgbClr val="FF0000"/>
                          </a:solidFill>
                          <a:latin typeface="Meiryo UI" panose="020B0604030504040204" pitchFamily="50" charset="-128"/>
                          <a:ea typeface="Meiryo UI" panose="020B0604030504040204" pitchFamily="50" charset="-128"/>
                        </a:rPr>
                        <a:t>練習</a:t>
                      </a:r>
                      <a:r>
                        <a:rPr kumimoji="1" lang="en-US" altLang="ja-JP" sz="2400" b="1" u="sng" dirty="0">
                          <a:solidFill>
                            <a:srgbClr val="FF0000"/>
                          </a:solidFill>
                          <a:latin typeface="Meiryo UI" panose="020B0604030504040204" pitchFamily="50" charset="-128"/>
                          <a:ea typeface="Meiryo UI" panose="020B0604030504040204" pitchFamily="50" charset="-128"/>
                        </a:rPr>
                        <a:t>/</a:t>
                      </a:r>
                      <a:r>
                        <a:rPr kumimoji="1" lang="ja-JP" altLang="en-US" sz="2400" b="1" u="sng" dirty="0">
                          <a:solidFill>
                            <a:srgbClr val="FF0000"/>
                          </a:solidFill>
                          <a:latin typeface="Meiryo UI" panose="020B0604030504040204" pitchFamily="50" charset="-128"/>
                          <a:ea typeface="Meiryo UI" panose="020B0604030504040204" pitchFamily="50" charset="-128"/>
                        </a:rPr>
                        <a:t>駐車場利用時間に注意</a:t>
                      </a:r>
                    </a:p>
                  </a:txBody>
                  <a:tcPr/>
                </a:tc>
                <a:extLst>
                  <a:ext uri="{0D108BD9-81ED-4DB2-BD59-A6C34878D82A}">
                    <a16:rowId xmlns:a16="http://schemas.microsoft.com/office/drawing/2014/main" val="339149212"/>
                  </a:ext>
                </a:extLst>
              </a:tr>
            </a:tbl>
          </a:graphicData>
        </a:graphic>
      </p:graphicFrame>
      <p:sp>
        <p:nvSpPr>
          <p:cNvPr id="6" name="テキスト ボックス 5"/>
          <p:cNvSpPr txBox="1"/>
          <p:nvPr/>
        </p:nvSpPr>
        <p:spPr>
          <a:xfrm>
            <a:off x="854366" y="5365885"/>
            <a:ext cx="11094977" cy="1323439"/>
          </a:xfrm>
          <a:prstGeom prst="rect">
            <a:avLst/>
          </a:prstGeom>
          <a:solidFill>
            <a:schemeClr val="accent2">
              <a:lumMod val="40000"/>
              <a:lumOff val="60000"/>
            </a:schemeClr>
          </a:solidFill>
        </p:spPr>
        <p:txBody>
          <a:bodyPr wrap="square" rtlCol="0">
            <a:spAutoFit/>
          </a:bodyPr>
          <a:lstStyle/>
          <a:p>
            <a:r>
              <a:rPr kumimoji="1" lang="ja-JP" altLang="en-US" sz="2000" b="1" dirty="0"/>
              <a:t>持ち物　：</a:t>
            </a:r>
            <a:endParaRPr kumimoji="1" lang="en-US" altLang="ja-JP" sz="2000" b="1" dirty="0"/>
          </a:p>
          <a:p>
            <a:r>
              <a:rPr kumimoji="1" lang="ja-JP" altLang="en-US" sz="2000" b="1" dirty="0"/>
              <a:t>□走れる服装（</a:t>
            </a:r>
            <a:r>
              <a:rPr kumimoji="1" lang="en-US" altLang="ja-JP" sz="2000" b="1" dirty="0"/>
              <a:t>T</a:t>
            </a:r>
            <a:r>
              <a:rPr kumimoji="1" lang="ja-JP" altLang="en-US" sz="2000" b="1" dirty="0"/>
              <a:t>シャツ、短パン、シューズ、靴下）</a:t>
            </a:r>
            <a:endParaRPr kumimoji="1" lang="en-US" altLang="ja-JP" sz="2000" b="1" dirty="0"/>
          </a:p>
          <a:p>
            <a:r>
              <a:rPr lang="ja-JP" altLang="en-US" sz="2000" b="1" dirty="0"/>
              <a:t>□</a:t>
            </a:r>
            <a:r>
              <a:rPr kumimoji="1" lang="ja-JP" altLang="en-US" sz="2000" b="1" dirty="0"/>
              <a:t>タオル</a:t>
            </a:r>
            <a:r>
              <a:rPr lang="ja-JP" altLang="en-US" sz="2000" b="1" dirty="0"/>
              <a:t>・着替え・防寒着</a:t>
            </a:r>
            <a:endParaRPr lang="en-US" altLang="ja-JP" sz="2000" b="1" dirty="0"/>
          </a:p>
          <a:p>
            <a:r>
              <a:rPr kumimoji="1" lang="ja-JP" altLang="en-US" sz="2000" b="1" dirty="0"/>
              <a:t>□タイム計測できるもの（時計</a:t>
            </a:r>
            <a:r>
              <a:rPr kumimoji="1" lang="en-US" altLang="ja-JP" sz="2000" b="1" dirty="0"/>
              <a:t>/</a:t>
            </a:r>
            <a:r>
              <a:rPr kumimoji="1" lang="ja-JP" altLang="en-US" sz="2000" b="1" dirty="0"/>
              <a:t>スマホ等）　</a:t>
            </a:r>
            <a:r>
              <a:rPr kumimoji="1" lang="en-US" altLang="ja-JP" sz="2000" b="1" u="sng" dirty="0">
                <a:solidFill>
                  <a:srgbClr val="FF0000"/>
                </a:solidFill>
              </a:rPr>
              <a:t>※</a:t>
            </a:r>
            <a:r>
              <a:rPr kumimoji="1" lang="ja-JP" altLang="en-US" sz="2000" b="1" u="sng" dirty="0">
                <a:solidFill>
                  <a:srgbClr val="FF0000"/>
                </a:solidFill>
              </a:rPr>
              <a:t>貴重品は各自で管理ください</a:t>
            </a:r>
            <a:endParaRPr kumimoji="1" lang="en-US" altLang="ja-JP" sz="2000" b="1" u="sng" dirty="0">
              <a:solidFill>
                <a:srgbClr val="FF0000"/>
              </a:solidFill>
            </a:endParaRPr>
          </a:p>
        </p:txBody>
      </p:sp>
      <p:sp>
        <p:nvSpPr>
          <p:cNvPr id="2" name="テキスト ボックス 1">
            <a:extLst>
              <a:ext uri="{FF2B5EF4-FFF2-40B4-BE49-F238E27FC236}">
                <a16:creationId xmlns:a16="http://schemas.microsoft.com/office/drawing/2014/main" id="{E603B90B-C807-1B1B-C898-48B7C3097FB4}"/>
              </a:ext>
            </a:extLst>
          </p:cNvPr>
          <p:cNvSpPr txBox="1"/>
          <p:nvPr/>
        </p:nvSpPr>
        <p:spPr>
          <a:xfrm>
            <a:off x="310481" y="4319250"/>
            <a:ext cx="8496885" cy="954107"/>
          </a:xfrm>
          <a:prstGeom prst="rect">
            <a:avLst/>
          </a:prstGeom>
          <a:noFill/>
        </p:spPr>
        <p:txBody>
          <a:bodyPr wrap="square" rtlCol="0">
            <a:spAutoFit/>
          </a:bodyPr>
          <a:lstStyle/>
          <a:p>
            <a:r>
              <a:rPr lang="en-US" altLang="ja-JP" sz="2800" dirty="0">
                <a:latin typeface="Meiryo UI" panose="020B0604030504040204" pitchFamily="50" charset="-128"/>
                <a:ea typeface="Meiryo UI" panose="020B0604030504040204" pitchFamily="50" charset="-128"/>
              </a:rPr>
              <a:t>※</a:t>
            </a:r>
            <a:r>
              <a:rPr lang="ja-JP" altLang="en-US" sz="2800" dirty="0">
                <a:latin typeface="Meiryo UI" panose="020B0604030504040204" pitchFamily="50" charset="-128"/>
                <a:ea typeface="Meiryo UI" panose="020B0604030504040204" pitchFamily="50" charset="-128"/>
              </a:rPr>
              <a:t>練習可能時間　 ：</a:t>
            </a:r>
            <a:r>
              <a:rPr lang="en-US" altLang="ja-JP" sz="2800" b="1" u="sng" dirty="0">
                <a:latin typeface="Meiryo UI" panose="020B0604030504040204" pitchFamily="50" charset="-128"/>
                <a:ea typeface="Meiryo UI" panose="020B0604030504040204" pitchFamily="50" charset="-128"/>
              </a:rPr>
              <a:t>18:00</a:t>
            </a:r>
            <a:r>
              <a:rPr lang="ja-JP" altLang="en-US" sz="2800" b="1" u="sng" dirty="0">
                <a:latin typeface="Meiryo UI" panose="020B0604030504040204" pitchFamily="50" charset="-128"/>
                <a:ea typeface="Meiryo UI" panose="020B0604030504040204" pitchFamily="50" charset="-128"/>
              </a:rPr>
              <a:t>～</a:t>
            </a:r>
            <a:r>
              <a:rPr lang="en-US" altLang="ja-JP" sz="2800" b="1" u="sng" dirty="0">
                <a:latin typeface="Meiryo UI" panose="020B0604030504040204" pitchFamily="50" charset="-128"/>
                <a:ea typeface="Meiryo UI" panose="020B0604030504040204" pitchFamily="50" charset="-128"/>
              </a:rPr>
              <a:t>20:20</a:t>
            </a:r>
          </a:p>
          <a:p>
            <a:r>
              <a:rPr lang="ja-JP" altLang="en-US" sz="2800" dirty="0">
                <a:latin typeface="Meiryo UI" panose="020B0604030504040204" pitchFamily="50" charset="-128"/>
                <a:ea typeface="Meiryo UI" panose="020B0604030504040204" pitchFamily="50" charset="-128"/>
              </a:rPr>
              <a:t>　 駐車場利用時間：</a:t>
            </a:r>
            <a:r>
              <a:rPr lang="en-US" altLang="ja-JP" sz="2800" b="1" u="sng" dirty="0">
                <a:latin typeface="Meiryo UI" panose="020B0604030504040204" pitchFamily="50" charset="-128"/>
                <a:ea typeface="Meiryo UI" panose="020B0604030504040204" pitchFamily="50" charset="-128"/>
              </a:rPr>
              <a:t>17:30</a:t>
            </a:r>
            <a:r>
              <a:rPr lang="ja-JP" altLang="en-US" sz="2800" b="1" u="sng" dirty="0">
                <a:latin typeface="Meiryo UI" panose="020B0604030504040204" pitchFamily="50" charset="-128"/>
                <a:ea typeface="Meiryo UI" panose="020B0604030504040204" pitchFamily="50" charset="-128"/>
              </a:rPr>
              <a:t>～</a:t>
            </a:r>
            <a:r>
              <a:rPr lang="en-US" altLang="ja-JP" sz="2800" b="1" u="sng" dirty="0">
                <a:latin typeface="Meiryo UI" panose="020B0604030504040204" pitchFamily="50" charset="-128"/>
                <a:ea typeface="Meiryo UI" panose="020B0604030504040204" pitchFamily="50" charset="-128"/>
              </a:rPr>
              <a:t>21:00</a:t>
            </a:r>
            <a:endParaRPr kumimoji="1" lang="en-US" altLang="ja-JP" sz="2800" b="1" u="sng"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BB0054DD-424A-C1BB-B7E7-1C38B15B0D1F}"/>
              </a:ext>
            </a:extLst>
          </p:cNvPr>
          <p:cNvSpPr txBox="1"/>
          <p:nvPr/>
        </p:nvSpPr>
        <p:spPr>
          <a:xfrm>
            <a:off x="6401854" y="4306528"/>
            <a:ext cx="5604419" cy="707886"/>
          </a:xfrm>
          <a:prstGeom prst="rect">
            <a:avLst/>
          </a:prstGeom>
          <a:solidFill>
            <a:schemeClr val="tx1"/>
          </a:solidFill>
          <a:ln w="25400">
            <a:solidFill>
              <a:srgbClr val="FF0000"/>
            </a:solidFill>
          </a:ln>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chemeClr val="bg1"/>
                </a:solidFill>
                <a:effectLst>
                  <a:outerShdw blurRad="38100" dist="38100" dir="2700000" algn="tl">
                    <a:srgbClr val="000000">
                      <a:alpha val="43137"/>
                    </a:srgbClr>
                  </a:outerShdw>
                </a:effectLst>
                <a:latin typeface="HG丸ｺﾞｼｯｸM-PRO"/>
                <a:ea typeface="HG丸ｺﾞｼｯｸM-PRO"/>
              </a:rPr>
              <a:t>注）グラウンド・駐車場ともに施錠されるため</a:t>
            </a:r>
            <a:endParaRPr lang="en-US" altLang="ja-JP" sz="2000" b="1" dirty="0">
              <a:solidFill>
                <a:schemeClr val="bg1"/>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chemeClr val="bg1"/>
                </a:solidFill>
                <a:effectLst>
                  <a:outerShdw blurRad="38100" dist="38100" dir="2700000" algn="tl">
                    <a:srgbClr val="000000">
                      <a:alpha val="43137"/>
                    </a:srgbClr>
                  </a:outerShdw>
                </a:effectLst>
                <a:latin typeface="HG丸ｺﾞｼｯｸM-PRO"/>
                <a:ea typeface="HG丸ｺﾞｼｯｸM-PRO"/>
              </a:rPr>
              <a:t>時間厳守でお願いします</a:t>
            </a:r>
            <a:endParaRPr kumimoji="1" lang="en-US" altLang="ja-JP"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Tree>
    <p:extLst>
      <p:ext uri="{BB962C8B-B14F-4D97-AF65-F5344CB8AC3E}">
        <p14:creationId xmlns:p14="http://schemas.microsoft.com/office/powerpoint/2010/main" val="1199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グループ化 94">
            <a:extLst>
              <a:ext uri="{FF2B5EF4-FFF2-40B4-BE49-F238E27FC236}">
                <a16:creationId xmlns:a16="http://schemas.microsoft.com/office/drawing/2014/main" id="{CC529A96-CA3A-7E9C-EF50-083F215EF493}"/>
              </a:ext>
            </a:extLst>
          </p:cNvPr>
          <p:cNvGrpSpPr/>
          <p:nvPr/>
        </p:nvGrpSpPr>
        <p:grpSpPr>
          <a:xfrm>
            <a:off x="584521" y="2345891"/>
            <a:ext cx="1945267" cy="1214085"/>
            <a:chOff x="2999540" y="2141631"/>
            <a:chExt cx="6356950" cy="4571597"/>
          </a:xfrm>
        </p:grpSpPr>
        <p:pic>
          <p:nvPicPr>
            <p:cNvPr id="96" name="図 95">
              <a:extLst>
                <a:ext uri="{FF2B5EF4-FFF2-40B4-BE49-F238E27FC236}">
                  <a16:creationId xmlns:a16="http://schemas.microsoft.com/office/drawing/2014/main" id="{D6C29840-0A04-4F38-C0C9-418EE4074AAC}"/>
                </a:ext>
              </a:extLst>
            </p:cNvPr>
            <p:cNvPicPr>
              <a:picLocks noChangeAspect="1"/>
            </p:cNvPicPr>
            <p:nvPr/>
          </p:nvPicPr>
          <p:blipFill rotWithShape="1">
            <a:blip r:embed="rId3"/>
            <a:srcRect l="15894" t="671" r="10821" b="3630"/>
            <a:stretch/>
          </p:blipFill>
          <p:spPr>
            <a:xfrm rot="10800000">
              <a:off x="2999540" y="2141631"/>
              <a:ext cx="6356950" cy="4571597"/>
            </a:xfrm>
            <a:prstGeom prst="rect">
              <a:avLst/>
            </a:prstGeom>
          </p:spPr>
        </p:pic>
        <p:sp>
          <p:nvSpPr>
            <p:cNvPr id="97" name="正方形/長方形 96">
              <a:extLst>
                <a:ext uri="{FF2B5EF4-FFF2-40B4-BE49-F238E27FC236}">
                  <a16:creationId xmlns:a16="http://schemas.microsoft.com/office/drawing/2014/main" id="{E3B2758F-E06B-6002-4814-980DCAA60001}"/>
                </a:ext>
              </a:extLst>
            </p:cNvPr>
            <p:cNvSpPr/>
            <p:nvPr/>
          </p:nvSpPr>
          <p:spPr>
            <a:xfrm rot="5400000">
              <a:off x="5232539" y="3025775"/>
              <a:ext cx="1938896" cy="3119994"/>
            </a:xfrm>
            <a:prstGeom prst="rect">
              <a:avLst/>
            </a:prstGeom>
            <a:solidFill>
              <a:schemeClr val="accent6">
                <a:lumMod val="60000"/>
                <a:lumOff val="40000"/>
                <a:alpha val="59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100"/>
            </a:p>
          </p:txBody>
        </p:sp>
        <p:sp>
          <p:nvSpPr>
            <p:cNvPr id="98" name="吹き出し: 角を丸めた四角形 97">
              <a:extLst>
                <a:ext uri="{FF2B5EF4-FFF2-40B4-BE49-F238E27FC236}">
                  <a16:creationId xmlns:a16="http://schemas.microsoft.com/office/drawing/2014/main" id="{ACE771AE-4F72-1261-0DAB-3D3C0BE3C919}"/>
                </a:ext>
              </a:extLst>
            </p:cNvPr>
            <p:cNvSpPr/>
            <p:nvPr/>
          </p:nvSpPr>
          <p:spPr>
            <a:xfrm>
              <a:off x="4782716" y="4280897"/>
              <a:ext cx="2909704" cy="628334"/>
            </a:xfrm>
            <a:prstGeom prst="wedgeRoundRectCallout">
              <a:avLst>
                <a:gd name="adj1" fmla="val -16351"/>
                <a:gd name="adj2" fmla="val 26010"/>
                <a:gd name="adj3" fmla="val 16667"/>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700" b="1" i="0" u="none" strike="noStrike" kern="1200" cap="none" spc="0" normalizeH="0" baseline="0" noProof="0" dirty="0">
                  <a:ln>
                    <a:noFill/>
                  </a:ln>
                  <a:solidFill>
                    <a:srgbClr val="FFFF00"/>
                  </a:solidFill>
                  <a:effectLst>
                    <a:outerShdw blurRad="38100" dist="38100" dir="2700000" algn="tl">
                      <a:srgbClr val="000000">
                        <a:alpha val="43137"/>
                      </a:srgbClr>
                    </a:outerShdw>
                  </a:effectLst>
                  <a:uLnTx/>
                  <a:uFillTx/>
                  <a:latin typeface="HG丸ｺﾞｼｯｸM-PRO" panose="020F0600000000000000" pitchFamily="50" charset="-128"/>
                  <a:ea typeface="HG丸ｺﾞｼｯｸM-PRO" panose="020F0600000000000000" pitchFamily="50" charset="-128"/>
                  <a:cs typeface="+mn-cs"/>
                </a:rPr>
                <a:t>インフィールド使用不可</a:t>
              </a:r>
            </a:p>
          </p:txBody>
        </p:sp>
      </p:grpSp>
      <p:sp>
        <p:nvSpPr>
          <p:cNvPr id="70" name="吹き出し: 四角形 69">
            <a:extLst>
              <a:ext uri="{FF2B5EF4-FFF2-40B4-BE49-F238E27FC236}">
                <a16:creationId xmlns:a16="http://schemas.microsoft.com/office/drawing/2014/main" id="{3B30A9A4-8C5F-52C4-7052-DDB396DACE20}"/>
              </a:ext>
            </a:extLst>
          </p:cNvPr>
          <p:cNvSpPr/>
          <p:nvPr/>
        </p:nvSpPr>
        <p:spPr>
          <a:xfrm>
            <a:off x="804783" y="3639426"/>
            <a:ext cx="4513972" cy="2422558"/>
          </a:xfrm>
          <a:prstGeom prst="wedgeRectCallout">
            <a:avLst>
              <a:gd name="adj1" fmla="val -35853"/>
              <a:gd name="adj2" fmla="val -89750"/>
            </a:avLst>
          </a:prstGeom>
          <a:solidFill>
            <a:schemeClr val="accent4">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5"/>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6"/>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7"/>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8"/>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9">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sp>
        <p:nvSpPr>
          <p:cNvPr id="71" name="テキスト ボックス 70">
            <a:extLst>
              <a:ext uri="{FF2B5EF4-FFF2-40B4-BE49-F238E27FC236}">
                <a16:creationId xmlns:a16="http://schemas.microsoft.com/office/drawing/2014/main" id="{CEFC34F8-37F7-279F-2A91-AB21FC4E9C53}"/>
              </a:ext>
            </a:extLst>
          </p:cNvPr>
          <p:cNvSpPr txBox="1"/>
          <p:nvPr/>
        </p:nvSpPr>
        <p:spPr>
          <a:xfrm>
            <a:off x="10830711" y="760392"/>
            <a:ext cx="1383712"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rPr>
              <a:t>2025.9.16</a:t>
            </a:r>
            <a:r>
              <a:rPr kumimoji="1" lang="ja-JP" altLang="en-US" sz="1400" b="1" i="0" u="none" strike="noStrike" kern="1200" cap="none" spc="0" normalizeH="0" baseline="0" noProof="0" dirty="0">
                <a:ln>
                  <a:noFill/>
                </a:ln>
                <a:solidFill>
                  <a:prstClr val="black"/>
                </a:solidFill>
                <a:effectLst/>
                <a:uLnTx/>
                <a:uFillTx/>
                <a:latin typeface="HG丸ｺﾞｼｯｸM-PRO"/>
                <a:ea typeface="HG丸ｺﾞｼｯｸM-PRO"/>
                <a:cs typeface="+mn-cs"/>
              </a:rPr>
              <a:t>付</a:t>
            </a:r>
            <a:endPar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endParaRPr>
          </a:p>
        </p:txBody>
      </p:sp>
      <p:sp>
        <p:nvSpPr>
          <p:cNvPr id="58" name="テキスト ボックス 57">
            <a:extLst>
              <a:ext uri="{FF2B5EF4-FFF2-40B4-BE49-F238E27FC236}">
                <a16:creationId xmlns:a16="http://schemas.microsoft.com/office/drawing/2014/main" id="{0020A43B-BFC7-E324-E54E-4C0B3C443FFD}"/>
              </a:ext>
            </a:extLst>
          </p:cNvPr>
          <p:cNvSpPr txBox="1"/>
          <p:nvPr/>
        </p:nvSpPr>
        <p:spPr>
          <a:xfrm>
            <a:off x="14291" y="896888"/>
            <a:ext cx="10097636" cy="523220"/>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rPr>
              <a:t>10</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月</a:t>
            </a:r>
            <a:r>
              <a:rPr lang="en-US" altLang="ja-JP" sz="2800" b="1" dirty="0">
                <a:solidFill>
                  <a:prstClr val="black"/>
                </a:solidFill>
                <a:effectLst>
                  <a:outerShdw blurRad="38100" dist="38100" dir="2700000" algn="tl">
                    <a:srgbClr val="000000">
                      <a:alpha val="43137"/>
                    </a:srgbClr>
                  </a:outerShdw>
                </a:effectLst>
                <a:latin typeface="HG丸ｺﾞｼｯｸM-PRO"/>
                <a:ea typeface="HG丸ｺﾞｼｯｸM-PRO"/>
              </a:rPr>
              <a:t>7</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日からの</a:t>
            </a:r>
            <a:r>
              <a:rPr kumimoji="1" lang="ja-JP" altLang="en-US" sz="28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rPr>
              <a:t>陸上競技場トラック</a:t>
            </a:r>
            <a:r>
              <a:rPr lang="ja-JP" altLang="en-US" sz="2800" b="1" dirty="0">
                <a:solidFill>
                  <a:prstClr val="black"/>
                </a:solidFill>
                <a:effectLst>
                  <a:outerShdw blurRad="38100" dist="38100" dir="2700000" algn="tl">
                    <a:srgbClr val="000000">
                      <a:alpha val="43137"/>
                    </a:srgbClr>
                  </a:outerShdw>
                </a:effectLst>
                <a:latin typeface="HG丸ｺﾞｼｯｸM-PRO"/>
                <a:ea typeface="HG丸ｺﾞｼｯｸM-PRO"/>
              </a:rPr>
              <a:t>の使用レーンについて</a:t>
            </a:r>
            <a:endParaRPr kumimoji="1" lang="en-US" altLang="ja-JP" sz="28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75" name="四角形: 角を丸くする 74">
            <a:extLst>
              <a:ext uri="{FF2B5EF4-FFF2-40B4-BE49-F238E27FC236}">
                <a16:creationId xmlns:a16="http://schemas.microsoft.com/office/drawing/2014/main" id="{FE17105F-41AA-2AFE-48CB-C38F4099E6B9}"/>
              </a:ext>
            </a:extLst>
          </p:cNvPr>
          <p:cNvSpPr/>
          <p:nvPr/>
        </p:nvSpPr>
        <p:spPr>
          <a:xfrm>
            <a:off x="857511" y="3682673"/>
            <a:ext cx="4382603" cy="2331679"/>
          </a:xfrm>
          <a:prstGeom prst="roundRect">
            <a:avLst>
              <a:gd name="adj" fmla="val 4099"/>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000" dirty="0"/>
          </a:p>
        </p:txBody>
      </p:sp>
      <p:pic>
        <p:nvPicPr>
          <p:cNvPr id="76" name="図 75">
            <a:extLst>
              <a:ext uri="{FF2B5EF4-FFF2-40B4-BE49-F238E27FC236}">
                <a16:creationId xmlns:a16="http://schemas.microsoft.com/office/drawing/2014/main" id="{ACAFA342-A495-5A2B-CDAD-A05C5D6CB1D4}"/>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30499" y="3717439"/>
            <a:ext cx="4488255" cy="2344544"/>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77" name="吹き出し: 角を丸めた四角形 76">
            <a:extLst>
              <a:ext uri="{FF2B5EF4-FFF2-40B4-BE49-F238E27FC236}">
                <a16:creationId xmlns:a16="http://schemas.microsoft.com/office/drawing/2014/main" id="{6E3E3A46-1D89-7CF8-6AA5-9BD418A8AB77}"/>
              </a:ext>
            </a:extLst>
          </p:cNvPr>
          <p:cNvSpPr/>
          <p:nvPr/>
        </p:nvSpPr>
        <p:spPr>
          <a:xfrm>
            <a:off x="1802647" y="4148486"/>
            <a:ext cx="1951474" cy="695932"/>
          </a:xfrm>
          <a:prstGeom prst="wedgeRoundRectCallout">
            <a:avLst>
              <a:gd name="adj1" fmla="val -21016"/>
              <a:gd name="adj2" fmla="val 40825"/>
              <a:gd name="adj3" fmla="val 16667"/>
            </a:avLst>
          </a:prstGeom>
          <a:solidFill>
            <a:schemeClr val="bg2">
              <a:lumMod val="75000"/>
              <a:lumOff val="25000"/>
            </a:schemeClr>
          </a:solid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en-US" altLang="ja-JP" sz="1000" dirty="0">
                <a:latin typeface="HG丸ｺﾞｼｯｸM-PRO" panose="020F0600000000000000" pitchFamily="50" charset="-128"/>
                <a:ea typeface="HG丸ｺﾞｼｯｸM-PRO" panose="020F0600000000000000" pitchFamily="50" charset="-128"/>
              </a:rPr>
              <a:t>5</a:t>
            </a:r>
            <a:r>
              <a:rPr kumimoji="1" lang="ja-JP" altLang="en-US" sz="1000" dirty="0">
                <a:latin typeface="HG丸ｺﾞｼｯｸM-PRO" panose="020F0600000000000000" pitchFamily="50" charset="-128"/>
                <a:ea typeface="HG丸ｺﾞｼｯｸM-PRO" panose="020F0600000000000000" pitchFamily="50" charset="-128"/>
              </a:rPr>
              <a:t>～</a:t>
            </a:r>
            <a:r>
              <a:rPr kumimoji="1" lang="en-US" altLang="ja-JP" sz="1000" dirty="0">
                <a:latin typeface="HG丸ｺﾞｼｯｸM-PRO" panose="020F0600000000000000" pitchFamily="50" charset="-128"/>
                <a:ea typeface="HG丸ｺﾞｼｯｸM-PRO" panose="020F0600000000000000" pitchFamily="50" charset="-128"/>
              </a:rPr>
              <a:t>7</a:t>
            </a:r>
            <a:r>
              <a:rPr kumimoji="1" lang="ja-JP" altLang="en-US" sz="1000" dirty="0">
                <a:latin typeface="HG丸ｺﾞｼｯｸM-PRO" panose="020F0600000000000000" pitchFamily="50" charset="-128"/>
                <a:ea typeface="HG丸ｺﾞｼｯｸM-PRO" panose="020F0600000000000000" pitchFamily="50" charset="-128"/>
              </a:rPr>
              <a:t>レーン</a:t>
            </a:r>
            <a:endParaRPr lang="en-US" altLang="ja-JP" sz="1000" dirty="0">
              <a:latin typeface="HG丸ｺﾞｼｯｸM-PRO" panose="020F0600000000000000" pitchFamily="50" charset="-128"/>
              <a:ea typeface="HG丸ｺﾞｼｯｸM-PRO" panose="020F0600000000000000" pitchFamily="50" charset="-128"/>
            </a:endParaRPr>
          </a:p>
          <a:p>
            <a:pPr algn="ctr"/>
            <a:r>
              <a:rPr lang="ja-JP" altLang="en-US" sz="1000" dirty="0">
                <a:latin typeface="HG丸ｺﾞｼｯｸM-PRO" panose="020F0600000000000000" pitchFamily="50" charset="-128"/>
                <a:ea typeface="HG丸ｺﾞｼｯｸM-PRO" panose="020F0600000000000000" pitchFamily="50" charset="-128"/>
              </a:rPr>
              <a:t>駅伝練習用タイムトライアル</a:t>
            </a:r>
            <a:endParaRPr kumimoji="1" lang="ja-JP" altLang="en-US" sz="1000" dirty="0">
              <a:latin typeface="HG丸ｺﾞｼｯｸM-PRO" panose="020F0600000000000000" pitchFamily="50" charset="-128"/>
              <a:ea typeface="HG丸ｺﾞｼｯｸM-PRO" panose="020F0600000000000000" pitchFamily="50" charset="-128"/>
            </a:endParaRPr>
          </a:p>
        </p:txBody>
      </p:sp>
      <p:sp>
        <p:nvSpPr>
          <p:cNvPr id="79" name="吹き出し: 角を丸めた四角形 78">
            <a:extLst>
              <a:ext uri="{FF2B5EF4-FFF2-40B4-BE49-F238E27FC236}">
                <a16:creationId xmlns:a16="http://schemas.microsoft.com/office/drawing/2014/main" id="{EED4FAB3-61F4-6E95-9104-485D14A58098}"/>
              </a:ext>
            </a:extLst>
          </p:cNvPr>
          <p:cNvSpPr/>
          <p:nvPr/>
        </p:nvSpPr>
        <p:spPr>
          <a:xfrm>
            <a:off x="1794180" y="4949072"/>
            <a:ext cx="1951474" cy="933088"/>
          </a:xfrm>
          <a:prstGeom prst="wedgeRoundRectCallout">
            <a:avLst>
              <a:gd name="adj1" fmla="val -21016"/>
              <a:gd name="adj2" fmla="val 40825"/>
              <a:gd name="adj3" fmla="val 16667"/>
            </a:avLst>
          </a:prstGeom>
          <a:solidFill>
            <a:schemeClr val="bg2">
              <a:lumMod val="75000"/>
              <a:lumOff val="25000"/>
            </a:schemeClr>
          </a:solid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en-US" altLang="ja-JP" sz="1800" dirty="0">
                <a:latin typeface="HG丸ｺﾞｼｯｸM-PRO" panose="020F0600000000000000" pitchFamily="50" charset="-128"/>
                <a:ea typeface="HG丸ｺﾞｼｯｸM-PRO" panose="020F0600000000000000" pitchFamily="50" charset="-128"/>
              </a:rPr>
              <a:t>1</a:t>
            </a:r>
            <a:r>
              <a:rPr kumimoji="1" lang="ja-JP" altLang="en-US" sz="1800" dirty="0">
                <a:latin typeface="HG丸ｺﾞｼｯｸM-PRO" panose="020F0600000000000000" pitchFamily="50" charset="-128"/>
                <a:ea typeface="HG丸ｺﾞｼｯｸM-PRO" panose="020F0600000000000000" pitchFamily="50" charset="-128"/>
              </a:rPr>
              <a:t>～</a:t>
            </a:r>
            <a:r>
              <a:rPr kumimoji="1" lang="en-US" altLang="ja-JP" sz="1800" dirty="0">
                <a:latin typeface="HG丸ｺﾞｼｯｸM-PRO" panose="020F0600000000000000" pitchFamily="50" charset="-128"/>
                <a:ea typeface="HG丸ｺﾞｼｯｸM-PRO" panose="020F0600000000000000" pitchFamily="50" charset="-128"/>
              </a:rPr>
              <a:t>4</a:t>
            </a:r>
            <a:r>
              <a:rPr kumimoji="1" lang="ja-JP" altLang="en-US" sz="1800" dirty="0">
                <a:latin typeface="HG丸ｺﾞｼｯｸM-PRO" panose="020F0600000000000000" pitchFamily="50" charset="-128"/>
                <a:ea typeface="HG丸ｺﾞｼｯｸM-PRO" panose="020F0600000000000000" pitchFamily="50" charset="-128"/>
              </a:rPr>
              <a:t>レーン</a:t>
            </a:r>
            <a:endParaRPr lang="en-US" altLang="ja-JP" sz="1800" dirty="0">
              <a:latin typeface="HG丸ｺﾞｼｯｸM-PRO" panose="020F0600000000000000" pitchFamily="50" charset="-128"/>
              <a:ea typeface="HG丸ｺﾞｼｯｸM-PRO" panose="020F0600000000000000" pitchFamily="50" charset="-128"/>
            </a:endParaRPr>
          </a:p>
          <a:p>
            <a:pPr algn="ctr"/>
            <a:r>
              <a:rPr lang="ja-JP" altLang="en-US" sz="1800" dirty="0">
                <a:latin typeface="HG丸ｺﾞｼｯｸM-PRO" panose="020F0600000000000000" pitchFamily="50" charset="-128"/>
                <a:ea typeface="HG丸ｺﾞｼｯｸM-PRO" panose="020F0600000000000000" pitchFamily="50" charset="-128"/>
              </a:rPr>
              <a:t>使用禁止</a:t>
            </a:r>
            <a:endParaRPr lang="en-US" altLang="ja-JP" sz="1800" dirty="0">
              <a:latin typeface="HG丸ｺﾞｼｯｸM-PRO" panose="020F0600000000000000" pitchFamily="50" charset="-128"/>
              <a:ea typeface="HG丸ｺﾞｼｯｸM-PRO" panose="020F0600000000000000" pitchFamily="50" charset="-128"/>
            </a:endParaRPr>
          </a:p>
          <a:p>
            <a:pPr algn="ctr"/>
            <a:r>
              <a:rPr lang="ja-JP" altLang="en-US" sz="1000" dirty="0">
                <a:latin typeface="HG丸ｺﾞｼｯｸM-PRO" panose="020F0600000000000000" pitchFamily="50" charset="-128"/>
                <a:ea typeface="HG丸ｺﾞｼｯｸM-PRO" panose="020F0600000000000000" pitchFamily="50" charset="-128"/>
              </a:rPr>
              <a:t>（陸上競技部・その他専用）</a:t>
            </a:r>
            <a:endParaRPr lang="en-US" altLang="ja-JP" sz="1000" dirty="0">
              <a:latin typeface="HG丸ｺﾞｼｯｸM-PRO" panose="020F0600000000000000" pitchFamily="50" charset="-128"/>
              <a:ea typeface="HG丸ｺﾞｼｯｸM-PRO" panose="020F0600000000000000" pitchFamily="50" charset="-128"/>
            </a:endParaRPr>
          </a:p>
        </p:txBody>
      </p:sp>
      <p:sp>
        <p:nvSpPr>
          <p:cNvPr id="80" name="十字形 79">
            <a:extLst>
              <a:ext uri="{FF2B5EF4-FFF2-40B4-BE49-F238E27FC236}">
                <a16:creationId xmlns:a16="http://schemas.microsoft.com/office/drawing/2014/main" id="{B4E904C5-C195-0E7D-4ECE-3879634C2E8F}"/>
              </a:ext>
            </a:extLst>
          </p:cNvPr>
          <p:cNvSpPr/>
          <p:nvPr/>
        </p:nvSpPr>
        <p:spPr>
          <a:xfrm rot="2761799">
            <a:off x="3972237" y="4927905"/>
            <a:ext cx="982222" cy="975422"/>
          </a:xfrm>
          <a:prstGeom prst="plus">
            <a:avLst>
              <a:gd name="adj" fmla="val 39910"/>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400"/>
          </a:p>
        </p:txBody>
      </p:sp>
      <p:sp>
        <p:nvSpPr>
          <p:cNvPr id="89" name="吹き出し: 角を丸めた四角形 88">
            <a:extLst>
              <a:ext uri="{FF2B5EF4-FFF2-40B4-BE49-F238E27FC236}">
                <a16:creationId xmlns:a16="http://schemas.microsoft.com/office/drawing/2014/main" id="{E385DB91-7AB6-DE2D-51B3-38A7AF4596A4}"/>
              </a:ext>
            </a:extLst>
          </p:cNvPr>
          <p:cNvSpPr/>
          <p:nvPr/>
        </p:nvSpPr>
        <p:spPr>
          <a:xfrm>
            <a:off x="90524" y="6477287"/>
            <a:ext cx="4714978" cy="307777"/>
          </a:xfrm>
          <a:prstGeom prst="wedgeRoundRectCallout">
            <a:avLst>
              <a:gd name="adj1" fmla="val -23752"/>
              <a:gd name="adj2" fmla="val -164754"/>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kumimoji="1" lang="ja-JP" altLang="en-US" sz="900" b="1" dirty="0">
                <a:solidFill>
                  <a:srgbClr val="FF0000"/>
                </a:solidFill>
              </a:rPr>
              <a:t>インフィールド内にインフィールド侵入防止のロープ設置</a:t>
            </a:r>
          </a:p>
        </p:txBody>
      </p:sp>
      <p:grpSp>
        <p:nvGrpSpPr>
          <p:cNvPr id="56" name="グループ化 2">
            <a:extLst>
              <a:ext uri="{FF2B5EF4-FFF2-40B4-BE49-F238E27FC236}">
                <a16:creationId xmlns:a16="http://schemas.microsoft.com/office/drawing/2014/main" id="{19E69C67-C2B1-6112-62BA-798405FDA814}"/>
              </a:ext>
            </a:extLst>
          </p:cNvPr>
          <p:cNvGrpSpPr>
            <a:grpSpLocks/>
          </p:cNvGrpSpPr>
          <p:nvPr/>
        </p:nvGrpSpPr>
        <p:grpSpPr bwMode="auto">
          <a:xfrm>
            <a:off x="141475" y="153155"/>
            <a:ext cx="940254" cy="986878"/>
            <a:chOff x="333375" y="1281113"/>
            <a:chExt cx="2881313" cy="3024187"/>
          </a:xfrm>
        </p:grpSpPr>
        <p:pic>
          <p:nvPicPr>
            <p:cNvPr id="57" name="Picture 77" descr="シンボル３">
              <a:extLst>
                <a:ext uri="{FF2B5EF4-FFF2-40B4-BE49-F238E27FC236}">
                  <a16:creationId xmlns:a16="http://schemas.microsoft.com/office/drawing/2014/main" id="{8217B870-4A6B-AE2A-257B-57D7ABAE02C9}"/>
                </a:ext>
              </a:extLst>
            </p:cNvPr>
            <p:cNvPicPr>
              <a:picLocks noChangeAspect="1" noChangeArrowheads="1"/>
            </p:cNvPicPr>
            <p:nvPr/>
          </p:nvPicPr>
          <p:blipFill>
            <a:blip r:embed="rId11"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9" name="WordArt 79">
              <a:extLst>
                <a:ext uri="{FF2B5EF4-FFF2-40B4-BE49-F238E27FC236}">
                  <a16:creationId xmlns:a16="http://schemas.microsoft.com/office/drawing/2014/main" id="{BA72E447-9B9C-76E8-91E6-AD62493CCDE1}"/>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62" name="WordArt 191">
              <a:extLst>
                <a:ext uri="{FF2B5EF4-FFF2-40B4-BE49-F238E27FC236}">
                  <a16:creationId xmlns:a16="http://schemas.microsoft.com/office/drawing/2014/main" id="{842CDFDD-868D-5E84-61B6-7E91148E7D1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72" name="WordArt 164">
              <a:extLst>
                <a:ext uri="{FF2B5EF4-FFF2-40B4-BE49-F238E27FC236}">
                  <a16:creationId xmlns:a16="http://schemas.microsoft.com/office/drawing/2014/main" id="{FA2D0FE0-A6F8-7622-4A16-6A30D302E0CF}"/>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48" name="テキスト ボックス 47">
            <a:extLst>
              <a:ext uri="{FF2B5EF4-FFF2-40B4-BE49-F238E27FC236}">
                <a16:creationId xmlns:a16="http://schemas.microsoft.com/office/drawing/2014/main" id="{59406210-E682-3ADE-9001-098CD3DCB7E4}"/>
              </a:ext>
            </a:extLst>
          </p:cNvPr>
          <p:cNvSpPr txBox="1"/>
          <p:nvPr/>
        </p:nvSpPr>
        <p:spPr>
          <a:xfrm>
            <a:off x="10656418" y="955718"/>
            <a:ext cx="1425390" cy="338554"/>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確定事項</a:t>
            </a: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endParaRPr kumimoji="1" lang="en-US" altLang="ja-JP" sz="16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46" name="吹き出し: 角を丸めた四角形 45">
            <a:extLst>
              <a:ext uri="{FF2B5EF4-FFF2-40B4-BE49-F238E27FC236}">
                <a16:creationId xmlns:a16="http://schemas.microsoft.com/office/drawing/2014/main" id="{F635E874-28F4-C644-717B-F79CACF9C5E6}"/>
              </a:ext>
            </a:extLst>
          </p:cNvPr>
          <p:cNvSpPr/>
          <p:nvPr/>
        </p:nvSpPr>
        <p:spPr>
          <a:xfrm>
            <a:off x="1803607" y="3717438"/>
            <a:ext cx="1951474" cy="337026"/>
          </a:xfrm>
          <a:prstGeom prst="wedgeRoundRectCallout">
            <a:avLst>
              <a:gd name="adj1" fmla="val -21016"/>
              <a:gd name="adj2" fmla="val 40825"/>
              <a:gd name="adj3" fmla="val 16667"/>
            </a:avLst>
          </a:prstGeom>
          <a:solidFill>
            <a:schemeClr val="bg2">
              <a:lumMod val="75000"/>
              <a:lumOff val="25000"/>
            </a:schemeClr>
          </a:solidFill>
          <a:ln w="349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ja-JP" altLang="en-US" sz="1000" dirty="0">
                <a:latin typeface="HG丸ｺﾞｼｯｸM-PRO" panose="020F0600000000000000" pitchFamily="50" charset="-128"/>
                <a:ea typeface="HG丸ｺﾞｼｯｸM-PRO" panose="020F0600000000000000" pitchFamily="50" charset="-128"/>
              </a:rPr>
              <a:t>８レーン</a:t>
            </a:r>
            <a:endParaRPr lang="en-US" altLang="ja-JP" sz="1000" dirty="0">
              <a:latin typeface="HG丸ｺﾞｼｯｸM-PRO" panose="020F0600000000000000" pitchFamily="50" charset="-128"/>
              <a:ea typeface="HG丸ｺﾞｼｯｸM-PRO" panose="020F0600000000000000" pitchFamily="50" charset="-128"/>
            </a:endParaRPr>
          </a:p>
          <a:p>
            <a:pPr algn="ctr"/>
            <a:r>
              <a:rPr lang="ja-JP" altLang="en-US" sz="1000" dirty="0">
                <a:latin typeface="HG丸ｺﾞｼｯｸM-PRO" panose="020F0600000000000000" pitchFamily="50" charset="-128"/>
                <a:ea typeface="HG丸ｺﾞｼｯｸM-PRO" panose="020F0600000000000000" pitchFamily="50" charset="-128"/>
              </a:rPr>
              <a:t>アップ・ダウン専用</a:t>
            </a:r>
            <a:endParaRPr lang="en-US" altLang="ja-JP" sz="1000" dirty="0">
              <a:latin typeface="HG丸ｺﾞｼｯｸM-PRO" panose="020F0600000000000000" pitchFamily="50" charset="-128"/>
              <a:ea typeface="HG丸ｺﾞｼｯｸM-PRO" panose="020F0600000000000000" pitchFamily="50" charset="-128"/>
            </a:endParaRPr>
          </a:p>
        </p:txBody>
      </p:sp>
      <p:sp>
        <p:nvSpPr>
          <p:cNvPr id="94" name="テキスト ボックス 93">
            <a:extLst>
              <a:ext uri="{FF2B5EF4-FFF2-40B4-BE49-F238E27FC236}">
                <a16:creationId xmlns:a16="http://schemas.microsoft.com/office/drawing/2014/main" id="{BEC8D481-EDB0-FA0A-F5F9-31F2849A52D1}"/>
              </a:ext>
            </a:extLst>
          </p:cNvPr>
          <p:cNvSpPr txBox="1"/>
          <p:nvPr/>
        </p:nvSpPr>
        <p:spPr>
          <a:xfrm>
            <a:off x="757441" y="1556388"/>
            <a:ext cx="11322330" cy="461665"/>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rPr>
              <a:t>・駅伝練習時は下図のレーンの使用を</a:t>
            </a:r>
            <a:r>
              <a:rPr lang="ja-JP" altLang="en-US" sz="2400" b="1" dirty="0">
                <a:solidFill>
                  <a:prstClr val="black"/>
                </a:solidFill>
                <a:effectLst>
                  <a:outerShdw blurRad="38100" dist="38100" dir="2700000" algn="tl">
                    <a:srgbClr val="000000">
                      <a:alpha val="43137"/>
                    </a:srgbClr>
                  </a:outerShdw>
                </a:effectLst>
                <a:latin typeface="HG丸ｺﾞｼｯｸM-PRO"/>
                <a:ea typeface="HG丸ｺﾞｼｯｸM-PRO"/>
              </a:rPr>
              <a:t>お願いします（昨年と同様の使用レーン）</a:t>
            </a:r>
            <a:endParaRPr kumimoji="1" lang="en-US" altLang="ja-JP" sz="24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99" name="テキスト ボックス 98">
            <a:extLst>
              <a:ext uri="{FF2B5EF4-FFF2-40B4-BE49-F238E27FC236}">
                <a16:creationId xmlns:a16="http://schemas.microsoft.com/office/drawing/2014/main" id="{87C82D16-B7E0-0593-FD5B-4A3E2CB758FF}"/>
              </a:ext>
            </a:extLst>
          </p:cNvPr>
          <p:cNvSpPr txBox="1"/>
          <p:nvPr/>
        </p:nvSpPr>
        <p:spPr>
          <a:xfrm>
            <a:off x="5762396" y="2560626"/>
            <a:ext cx="6221519" cy="3477875"/>
          </a:xfrm>
          <a:prstGeom prst="rect">
            <a:avLst/>
          </a:prstGeom>
          <a:solidFill>
            <a:schemeClr val="accent5">
              <a:lumMod val="40000"/>
              <a:lumOff val="60000"/>
            </a:schemeClr>
          </a:solid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b="1" i="0" u="none" strike="noStrike" kern="1200" cap="none" spc="0" normalizeH="0" baseline="0" noProof="0" dirty="0">
                <a:ln>
                  <a:noFill/>
                </a:ln>
                <a:solidFill>
                  <a:prstClr val="black"/>
                </a:solidFill>
                <a:uLnTx/>
                <a:uFillTx/>
                <a:latin typeface="HG丸ｺﾞｼｯｸM-PRO"/>
                <a:ea typeface="HG丸ｺﾞｼｯｸM-PRO"/>
                <a:cs typeface="+mn-cs"/>
              </a:rPr>
              <a:t>【</a:t>
            </a:r>
            <a:r>
              <a:rPr kumimoji="1" lang="ja-JP" altLang="en-US" sz="2000" b="1" i="0" u="none" strike="noStrike" kern="1200" cap="none" spc="0" normalizeH="0" baseline="0" noProof="0" dirty="0">
                <a:ln>
                  <a:noFill/>
                </a:ln>
                <a:solidFill>
                  <a:prstClr val="black"/>
                </a:solidFill>
                <a:uLnTx/>
                <a:uFillTx/>
                <a:latin typeface="HG丸ｺﾞｼｯｸM-PRO"/>
                <a:ea typeface="HG丸ｺﾞｼｯｸM-PRO"/>
                <a:cs typeface="+mn-cs"/>
              </a:rPr>
              <a:t>トラック使用レーン</a:t>
            </a:r>
            <a:r>
              <a:rPr kumimoji="1" lang="en-US" altLang="ja-JP" sz="2000" b="1" i="0" u="none" strike="noStrike" kern="1200" cap="none" spc="0" normalizeH="0" baseline="0" noProof="0" dirty="0">
                <a:ln>
                  <a:noFill/>
                </a:ln>
                <a:solidFill>
                  <a:prstClr val="black"/>
                </a:solidFill>
                <a:uLnTx/>
                <a:uFillTx/>
                <a:latin typeface="HG丸ｺﾞｼｯｸM-PRO"/>
                <a:ea typeface="HG丸ｺﾞｼｯｸM-PRO"/>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b="1" dirty="0">
                <a:solidFill>
                  <a:prstClr val="black"/>
                </a:solidFill>
                <a:latin typeface="HG丸ｺﾞｼｯｸM-PRO"/>
                <a:ea typeface="HG丸ｺﾞｼｯｸM-PRO"/>
              </a:rPr>
              <a:t>〔</a:t>
            </a:r>
            <a:r>
              <a:rPr lang="ja-JP" altLang="en-US" sz="2000" b="1" dirty="0">
                <a:solidFill>
                  <a:prstClr val="black"/>
                </a:solidFill>
                <a:latin typeface="HG丸ｺﾞｼｯｸM-PRO"/>
                <a:ea typeface="HG丸ｺﾞｼｯｸM-PRO"/>
              </a:rPr>
              <a:t>８レ－ン</a:t>
            </a:r>
            <a:r>
              <a:rPr lang="en-US" altLang="ja-JP" sz="2000" b="1" dirty="0">
                <a:solidFill>
                  <a:prstClr val="black"/>
                </a:solidFill>
                <a:latin typeface="HG丸ｺﾞｼｯｸM-PRO"/>
                <a:ea typeface="HG丸ｺﾞｼｯｸM-PRO"/>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prstClr val="black"/>
                </a:solidFill>
                <a:latin typeface="HG丸ｺﾞｼｯｸM-PRO"/>
                <a:ea typeface="HG丸ｺﾞｼｯｸM-PRO"/>
              </a:rPr>
              <a:t>　　　：アップ・ダウン専用</a:t>
            </a:r>
            <a:endParaRPr lang="en-US" altLang="ja-JP" sz="2000" b="1" dirty="0">
              <a:solidFill>
                <a:prstClr val="black"/>
              </a:solidFill>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b="1" dirty="0">
                <a:solidFill>
                  <a:prstClr val="black"/>
                </a:solidFill>
                <a:latin typeface="HG丸ｺﾞｼｯｸM-PRO"/>
                <a:ea typeface="HG丸ｺﾞｼｯｸM-PRO"/>
              </a:rPr>
              <a:t>〔</a:t>
            </a:r>
            <a:r>
              <a:rPr lang="ja-JP" altLang="en-US" sz="2000" b="1" dirty="0">
                <a:solidFill>
                  <a:prstClr val="black"/>
                </a:solidFill>
                <a:latin typeface="HG丸ｺﾞｼｯｸM-PRO"/>
                <a:ea typeface="HG丸ｺﾞｼｯｸM-PRO"/>
              </a:rPr>
              <a:t>５～</a:t>
            </a:r>
            <a:r>
              <a:rPr lang="en-US" altLang="ja-JP" sz="2000" b="1" dirty="0">
                <a:solidFill>
                  <a:prstClr val="black"/>
                </a:solidFill>
                <a:latin typeface="HG丸ｺﾞｼｯｸM-PRO"/>
                <a:ea typeface="HG丸ｺﾞｼｯｸM-PRO"/>
              </a:rPr>
              <a:t>7</a:t>
            </a:r>
            <a:r>
              <a:rPr lang="ja-JP" altLang="en-US" sz="2000" b="1" dirty="0">
                <a:solidFill>
                  <a:prstClr val="black"/>
                </a:solidFill>
                <a:latin typeface="HG丸ｺﾞｼｯｸM-PRO"/>
                <a:ea typeface="HG丸ｺﾞｼｯｸM-PRO"/>
              </a:rPr>
              <a:t>レーン</a:t>
            </a:r>
            <a:r>
              <a:rPr lang="en-US" altLang="ja-JP" sz="2000" b="1" dirty="0">
                <a:solidFill>
                  <a:prstClr val="black"/>
                </a:solidFill>
                <a:latin typeface="HG丸ｺﾞｼｯｸM-PRO"/>
                <a:ea typeface="HG丸ｺﾞｼｯｸM-PRO"/>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prstClr val="black"/>
                </a:solidFill>
                <a:latin typeface="HG丸ｺﾞｼｯｸM-PRO"/>
                <a:ea typeface="HG丸ｺﾞｼｯｸM-PRO"/>
              </a:rPr>
              <a:t>　　　：駅伝練習用タイムトライアル専用</a:t>
            </a:r>
            <a:endParaRPr lang="en-US" altLang="ja-JP" sz="2000" b="1" dirty="0">
              <a:solidFill>
                <a:prstClr val="black"/>
              </a:solidFill>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b="1" dirty="0">
                <a:solidFill>
                  <a:prstClr val="black"/>
                </a:solidFill>
                <a:latin typeface="HG丸ｺﾞｼｯｸM-PRO"/>
                <a:ea typeface="HG丸ｺﾞｼｯｸM-PRO"/>
              </a:rPr>
              <a:t>〔</a:t>
            </a:r>
            <a:r>
              <a:rPr lang="ja-JP" altLang="en-US" sz="2000" b="1" dirty="0">
                <a:solidFill>
                  <a:prstClr val="black"/>
                </a:solidFill>
                <a:latin typeface="HG丸ｺﾞｼｯｸM-PRO"/>
                <a:ea typeface="HG丸ｺﾞｼｯｸM-PRO"/>
              </a:rPr>
              <a:t>１～</a:t>
            </a:r>
            <a:r>
              <a:rPr lang="en-US" altLang="ja-JP" sz="2000" b="1" dirty="0">
                <a:solidFill>
                  <a:prstClr val="black"/>
                </a:solidFill>
                <a:latin typeface="HG丸ｺﾞｼｯｸM-PRO"/>
                <a:ea typeface="HG丸ｺﾞｼｯｸM-PRO"/>
              </a:rPr>
              <a:t>4</a:t>
            </a:r>
            <a:r>
              <a:rPr lang="ja-JP" altLang="en-US" sz="2000" b="1" dirty="0">
                <a:solidFill>
                  <a:prstClr val="black"/>
                </a:solidFill>
                <a:latin typeface="HG丸ｺﾞｼｯｸM-PRO"/>
                <a:ea typeface="HG丸ｺﾞｼｯｸM-PRO"/>
              </a:rPr>
              <a:t>レーン</a:t>
            </a:r>
            <a:r>
              <a:rPr lang="en-US" altLang="ja-JP" sz="2000" b="1" dirty="0">
                <a:solidFill>
                  <a:prstClr val="black"/>
                </a:solidFill>
                <a:latin typeface="HG丸ｺﾞｼｯｸM-PRO"/>
                <a:ea typeface="HG丸ｺﾞｼｯｸM-PRO"/>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prstClr val="black"/>
                </a:solidFill>
                <a:uLnTx/>
                <a:uFillTx/>
                <a:latin typeface="HG丸ｺﾞｼｯｸM-PRO"/>
                <a:ea typeface="HG丸ｺﾞｼｯｸM-PRO"/>
                <a:cs typeface="+mn-cs"/>
              </a:rPr>
              <a:t>　　　：陸上競技部・その他専用の為 使用禁止！</a:t>
            </a:r>
            <a:endParaRPr kumimoji="1" lang="en-US" altLang="ja-JP" sz="2000" b="1" i="0" u="none" strike="noStrike" kern="1200" cap="none" spc="0" normalizeH="0" baseline="0" noProof="0" dirty="0">
              <a:ln>
                <a:noFill/>
              </a:ln>
              <a:solidFill>
                <a:prstClr val="black"/>
              </a:solidFill>
              <a:uLnTx/>
              <a:uFillTx/>
              <a:latin typeface="HG丸ｺﾞｼｯｸM-PRO"/>
              <a:ea typeface="HG丸ｺﾞｼｯｸM-PRO"/>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prstClr val="black"/>
                </a:solidFill>
                <a:latin typeface="HG丸ｺﾞｼｯｸM-PRO"/>
                <a:ea typeface="HG丸ｺﾞｼｯｸM-PRO"/>
              </a:rPr>
              <a:t>　</a:t>
            </a:r>
            <a:r>
              <a:rPr lang="en-US" altLang="ja-JP" sz="2000" b="1" dirty="0">
                <a:solidFill>
                  <a:srgbClr val="FF0000"/>
                </a:solidFill>
                <a:latin typeface="HG丸ｺﾞｼｯｸM-PRO"/>
                <a:ea typeface="HG丸ｺﾞｼｯｸM-PRO"/>
              </a:rPr>
              <a:t>※</a:t>
            </a:r>
            <a:r>
              <a:rPr lang="ja-JP" altLang="en-US" sz="2000" b="1" dirty="0">
                <a:solidFill>
                  <a:srgbClr val="FF0000"/>
                </a:solidFill>
                <a:latin typeface="HG丸ｺﾞｼｯｸM-PRO"/>
                <a:ea typeface="HG丸ｺﾞｼｯｸM-PRO"/>
              </a:rPr>
              <a:t>使用レーンを確実に遵守し練習してください</a:t>
            </a:r>
            <a:endParaRPr lang="en-US" altLang="ja-JP" sz="2000" b="1" dirty="0">
              <a:solidFill>
                <a:srgbClr val="FF0000"/>
              </a:solidFill>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rgbClr val="FF0000"/>
                </a:solidFill>
                <a:uLnTx/>
                <a:uFillTx/>
                <a:latin typeface="HG丸ｺﾞｼｯｸM-PRO"/>
                <a:ea typeface="HG丸ｺﾞｼｯｸM-PRO"/>
                <a:cs typeface="+mn-cs"/>
              </a:rPr>
              <a:t>　</a:t>
            </a:r>
            <a:r>
              <a:rPr kumimoji="1" lang="en-US" altLang="ja-JP" sz="2000" b="1" i="0" u="none" strike="noStrike" kern="1200" cap="none" spc="0" normalizeH="0" baseline="0" noProof="0" dirty="0">
                <a:ln>
                  <a:noFill/>
                </a:ln>
                <a:solidFill>
                  <a:srgbClr val="FF0000"/>
                </a:solidFill>
                <a:uLnTx/>
                <a:uFillTx/>
                <a:latin typeface="HG丸ｺﾞｼｯｸM-PRO"/>
                <a:ea typeface="HG丸ｺﾞｼｯｸM-PRO"/>
                <a:cs typeface="+mn-cs"/>
              </a:rPr>
              <a:t>※</a:t>
            </a:r>
            <a:r>
              <a:rPr kumimoji="1" lang="ja-JP" altLang="en-US" sz="2000" b="1" i="0" u="none" strike="noStrike" kern="1200" cap="none" spc="0" normalizeH="0" baseline="0" noProof="0" dirty="0">
                <a:ln>
                  <a:noFill/>
                </a:ln>
                <a:solidFill>
                  <a:srgbClr val="FF0000"/>
                </a:solidFill>
                <a:uLnTx/>
                <a:uFillTx/>
                <a:latin typeface="HG丸ｺﾞｼｯｸM-PRO"/>
                <a:ea typeface="HG丸ｺﾞｼｯｸM-PRO"/>
                <a:cs typeface="+mn-cs"/>
              </a:rPr>
              <a:t>例年使用禁止レーンを横断する方が見受けら</a:t>
            </a:r>
            <a:endParaRPr kumimoji="1" lang="en-US" altLang="ja-JP" sz="2000" b="1" i="0" u="none" strike="noStrike" kern="1200" cap="none" spc="0" normalizeH="0" baseline="0" noProof="0" dirty="0">
              <a:ln>
                <a:noFill/>
              </a:ln>
              <a:solidFill>
                <a:srgbClr val="FF0000"/>
              </a:solidFill>
              <a:uLnTx/>
              <a:uFillTx/>
              <a:latin typeface="HG丸ｺﾞｼｯｸM-PRO"/>
              <a:ea typeface="HG丸ｺﾞｼｯｸM-PRO"/>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rgbClr val="FF0000"/>
                </a:solidFill>
                <a:latin typeface="HG丸ｺﾞｼｯｸM-PRO"/>
                <a:ea typeface="HG丸ｺﾞｼｯｸM-PRO"/>
              </a:rPr>
              <a:t>　　</a:t>
            </a:r>
            <a:r>
              <a:rPr kumimoji="1" lang="ja-JP" altLang="en-US" sz="2000" b="1" i="0" u="none" strike="noStrike" kern="1200" cap="none" spc="0" normalizeH="0" baseline="0" noProof="0" dirty="0">
                <a:ln>
                  <a:noFill/>
                </a:ln>
                <a:solidFill>
                  <a:srgbClr val="FF0000"/>
                </a:solidFill>
                <a:uLnTx/>
                <a:uFillTx/>
                <a:latin typeface="HG丸ｺﾞｼｯｸM-PRO"/>
                <a:ea typeface="HG丸ｺﾞｼｯｸM-PRO"/>
                <a:cs typeface="+mn-cs"/>
              </a:rPr>
              <a:t>れます。守られない場合、今後トラックが使用</a:t>
            </a:r>
            <a:endParaRPr kumimoji="1" lang="en-US" altLang="ja-JP" sz="2000" b="1" i="0" u="none" strike="noStrike" kern="1200" cap="none" spc="0" normalizeH="0" baseline="0" noProof="0" dirty="0">
              <a:ln>
                <a:noFill/>
              </a:ln>
              <a:solidFill>
                <a:srgbClr val="FF0000"/>
              </a:solidFill>
              <a:uLnTx/>
              <a:uFillTx/>
              <a:latin typeface="HG丸ｺﾞｼｯｸM-PRO"/>
              <a:ea typeface="HG丸ｺﾞｼｯｸM-PRO"/>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rgbClr val="FF0000"/>
                </a:solidFill>
                <a:latin typeface="HG丸ｺﾞｼｯｸM-PRO"/>
                <a:ea typeface="HG丸ｺﾞｼｯｸM-PRO"/>
              </a:rPr>
              <a:t>　　</a:t>
            </a:r>
            <a:r>
              <a:rPr kumimoji="1" lang="ja-JP" altLang="en-US" sz="2000" b="1" i="0" u="none" strike="noStrike" kern="1200" cap="none" spc="0" normalizeH="0" baseline="0" noProof="0" dirty="0">
                <a:ln>
                  <a:noFill/>
                </a:ln>
                <a:solidFill>
                  <a:srgbClr val="FF0000"/>
                </a:solidFill>
                <a:uLnTx/>
                <a:uFillTx/>
                <a:latin typeface="HG丸ｺﾞｼｯｸM-PRO"/>
                <a:ea typeface="HG丸ｺﾞｼｯｸM-PRO"/>
                <a:cs typeface="+mn-cs"/>
              </a:rPr>
              <a:t>できなくなります。</a:t>
            </a:r>
            <a:endParaRPr kumimoji="1" lang="en-US" altLang="ja-JP" sz="2000" b="1" i="0" u="none" strike="noStrike" kern="1200" cap="none" spc="0" normalizeH="0" baseline="0" noProof="0" dirty="0">
              <a:ln>
                <a:noFill/>
              </a:ln>
              <a:solidFill>
                <a:srgbClr val="FF0000"/>
              </a:solidFill>
              <a:uLnTx/>
              <a:uFillTx/>
              <a:latin typeface="HG丸ｺﾞｼｯｸM-PRO"/>
              <a:ea typeface="HG丸ｺﾞｼｯｸM-PRO"/>
              <a:cs typeface="+mn-cs"/>
            </a:endParaRPr>
          </a:p>
        </p:txBody>
      </p:sp>
      <p:sp>
        <p:nvSpPr>
          <p:cNvPr id="100" name="テキスト ボックス 99">
            <a:extLst>
              <a:ext uri="{FF2B5EF4-FFF2-40B4-BE49-F238E27FC236}">
                <a16:creationId xmlns:a16="http://schemas.microsoft.com/office/drawing/2014/main" id="{13D49636-8A3D-7542-7D5F-F18F9B389603}"/>
              </a:ext>
            </a:extLst>
          </p:cNvPr>
          <p:cNvSpPr txBox="1"/>
          <p:nvPr/>
        </p:nvSpPr>
        <p:spPr>
          <a:xfrm>
            <a:off x="5636801" y="6080538"/>
            <a:ext cx="6516798" cy="707886"/>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2000" b="1" dirty="0">
                <a:solidFill>
                  <a:srgbClr val="FF0000"/>
                </a:solidFill>
                <a:effectLst>
                  <a:outerShdw blurRad="38100" dist="38100" dir="2700000" algn="tl">
                    <a:srgbClr val="000000">
                      <a:alpha val="43137"/>
                    </a:srgbClr>
                  </a:outerShdw>
                </a:effectLst>
                <a:latin typeface="HG丸ｺﾞｼｯｸM-PRO"/>
                <a:ea typeface="HG丸ｺﾞｼｯｸM-PRO"/>
              </a:rPr>
              <a:t>※</a:t>
            </a:r>
            <a:r>
              <a:rPr lang="ja-JP" altLang="en-US" sz="2000" b="1" dirty="0">
                <a:solidFill>
                  <a:srgbClr val="FF0000"/>
                </a:solidFill>
                <a:effectLst>
                  <a:outerShdw blurRad="38100" dist="38100" dir="2700000" algn="tl">
                    <a:srgbClr val="000000">
                      <a:alpha val="43137"/>
                    </a:srgbClr>
                  </a:outerShdw>
                </a:effectLst>
                <a:latin typeface="HG丸ｺﾞｼｯｸM-PRO"/>
                <a:ea typeface="HG丸ｺﾞｼｯｸM-PRO"/>
              </a:rPr>
              <a:t>アップ・ダウンは外周路ではなく、トラックの</a:t>
            </a:r>
            <a:endParaRPr lang="en-US" altLang="ja-JP" sz="2000" b="1" dirty="0">
              <a:solidFill>
                <a:srgbClr val="FF0000"/>
              </a:solidFill>
              <a:effectLst>
                <a:outerShdw blurRad="38100" dist="38100" dir="2700000" algn="tl">
                  <a:srgbClr val="000000">
                    <a:alpha val="43137"/>
                  </a:srgbClr>
                </a:outerShdw>
              </a:effectLst>
              <a:latin typeface="HG丸ｺﾞｼｯｸM-PRO"/>
              <a:ea typeface="HG丸ｺﾞｼｯｸM-PR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rgbClr val="FF0000"/>
                </a:solidFill>
                <a:effectLst>
                  <a:outerShdw blurRad="38100" dist="38100" dir="2700000" algn="tl">
                    <a:srgbClr val="000000">
                      <a:alpha val="43137"/>
                    </a:srgbClr>
                  </a:outerShdw>
                </a:effectLst>
                <a:latin typeface="HG丸ｺﾞｼｯｸM-PRO"/>
                <a:ea typeface="HG丸ｺﾞｼｯｸM-PRO"/>
              </a:rPr>
              <a:t>　</a:t>
            </a:r>
            <a:r>
              <a:rPr lang="en-US" altLang="ja-JP" sz="2000" b="1" dirty="0">
                <a:solidFill>
                  <a:srgbClr val="FF0000"/>
                </a:solidFill>
                <a:effectLst>
                  <a:outerShdw blurRad="38100" dist="38100" dir="2700000" algn="tl">
                    <a:srgbClr val="000000">
                      <a:alpha val="43137"/>
                    </a:srgbClr>
                  </a:outerShdw>
                </a:effectLst>
                <a:latin typeface="HG丸ｺﾞｼｯｸM-PRO"/>
                <a:ea typeface="HG丸ｺﾞｼｯｸM-PRO"/>
              </a:rPr>
              <a:t>8</a:t>
            </a:r>
            <a:r>
              <a:rPr lang="ja-JP" altLang="en-US" sz="2000" b="1" dirty="0">
                <a:solidFill>
                  <a:srgbClr val="FF0000"/>
                </a:solidFill>
                <a:effectLst>
                  <a:outerShdw blurRad="38100" dist="38100" dir="2700000" algn="tl">
                    <a:srgbClr val="000000">
                      <a:alpha val="43137"/>
                    </a:srgbClr>
                  </a:outerShdw>
                </a:effectLst>
                <a:latin typeface="HG丸ｺﾞｼｯｸM-PRO"/>
                <a:ea typeface="HG丸ｺﾞｼｯｸM-PRO"/>
              </a:rPr>
              <a:t>レーンを走行してください</a:t>
            </a:r>
            <a:endParaRPr kumimoji="1" lang="en-US" altLang="ja-JP"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90" name="フリーフォーム: 図形 89">
            <a:extLst>
              <a:ext uri="{FF2B5EF4-FFF2-40B4-BE49-F238E27FC236}">
                <a16:creationId xmlns:a16="http://schemas.microsoft.com/office/drawing/2014/main" id="{9C2D90C2-5EA8-3938-8F45-43B9E1641EE3}"/>
              </a:ext>
            </a:extLst>
          </p:cNvPr>
          <p:cNvSpPr/>
          <p:nvPr/>
        </p:nvSpPr>
        <p:spPr>
          <a:xfrm>
            <a:off x="1354504" y="4884904"/>
            <a:ext cx="1093509" cy="45719"/>
          </a:xfrm>
          <a:custGeom>
            <a:avLst/>
            <a:gdLst>
              <a:gd name="connsiteX0" fmla="*/ 0 w 1093509"/>
              <a:gd name="connsiteY0" fmla="*/ 0 h 141402"/>
              <a:gd name="connsiteX1" fmla="*/ 518474 w 1093509"/>
              <a:gd name="connsiteY1" fmla="*/ 141402 h 141402"/>
              <a:gd name="connsiteX2" fmla="*/ 1093509 w 1093509"/>
              <a:gd name="connsiteY2" fmla="*/ 0 h 141402"/>
            </a:gdLst>
            <a:ahLst/>
            <a:cxnLst>
              <a:cxn ang="0">
                <a:pos x="connsiteX0" y="connsiteY0"/>
              </a:cxn>
              <a:cxn ang="0">
                <a:pos x="connsiteX1" y="connsiteY1"/>
              </a:cxn>
              <a:cxn ang="0">
                <a:pos x="connsiteX2" y="connsiteY2"/>
              </a:cxn>
            </a:cxnLst>
            <a:rect l="l" t="t" r="r" b="b"/>
            <a:pathLst>
              <a:path w="1093509" h="141402">
                <a:moveTo>
                  <a:pt x="0" y="0"/>
                </a:moveTo>
                <a:cubicBezTo>
                  <a:pt x="168111" y="70701"/>
                  <a:pt x="336223" y="141402"/>
                  <a:pt x="518474" y="141402"/>
                </a:cubicBezTo>
                <a:cubicBezTo>
                  <a:pt x="700725" y="141402"/>
                  <a:pt x="897117" y="70701"/>
                  <a:pt x="1093509"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7" name="楕円 46">
            <a:extLst>
              <a:ext uri="{FF2B5EF4-FFF2-40B4-BE49-F238E27FC236}">
                <a16:creationId xmlns:a16="http://schemas.microsoft.com/office/drawing/2014/main" id="{7771B676-948A-058C-CFB4-B2B6F1D41394}"/>
              </a:ext>
            </a:extLst>
          </p:cNvPr>
          <p:cNvSpPr/>
          <p:nvPr/>
        </p:nvSpPr>
        <p:spPr>
          <a:xfrm>
            <a:off x="1184788" y="4795553"/>
            <a:ext cx="153819" cy="13056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楕円 48">
            <a:extLst>
              <a:ext uri="{FF2B5EF4-FFF2-40B4-BE49-F238E27FC236}">
                <a16:creationId xmlns:a16="http://schemas.microsoft.com/office/drawing/2014/main" id="{85A6CE7B-743A-323B-25FA-892EC0AAA53B}"/>
              </a:ext>
            </a:extLst>
          </p:cNvPr>
          <p:cNvSpPr/>
          <p:nvPr/>
        </p:nvSpPr>
        <p:spPr>
          <a:xfrm>
            <a:off x="2418378" y="4797426"/>
            <a:ext cx="153819" cy="13056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楕円 49">
            <a:extLst>
              <a:ext uri="{FF2B5EF4-FFF2-40B4-BE49-F238E27FC236}">
                <a16:creationId xmlns:a16="http://schemas.microsoft.com/office/drawing/2014/main" id="{FDA1BDE3-7C6D-C1B9-65A4-46F7A658B94D}"/>
              </a:ext>
            </a:extLst>
          </p:cNvPr>
          <p:cNvSpPr/>
          <p:nvPr/>
        </p:nvSpPr>
        <p:spPr>
          <a:xfrm>
            <a:off x="3681603" y="4795229"/>
            <a:ext cx="153819" cy="13056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3" name="楕円 72">
            <a:extLst>
              <a:ext uri="{FF2B5EF4-FFF2-40B4-BE49-F238E27FC236}">
                <a16:creationId xmlns:a16="http://schemas.microsoft.com/office/drawing/2014/main" id="{08520F0D-A5C3-B991-C7E4-33B466B09005}"/>
              </a:ext>
            </a:extLst>
          </p:cNvPr>
          <p:cNvSpPr/>
          <p:nvPr/>
        </p:nvSpPr>
        <p:spPr>
          <a:xfrm>
            <a:off x="4946437" y="4796337"/>
            <a:ext cx="153819" cy="130560"/>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2" name="フリーフォーム: 図形 91">
            <a:extLst>
              <a:ext uri="{FF2B5EF4-FFF2-40B4-BE49-F238E27FC236}">
                <a16:creationId xmlns:a16="http://schemas.microsoft.com/office/drawing/2014/main" id="{F08B4E89-A85A-C3D2-77BE-9D5A1093DB8F}"/>
              </a:ext>
            </a:extLst>
          </p:cNvPr>
          <p:cNvSpPr/>
          <p:nvPr/>
        </p:nvSpPr>
        <p:spPr>
          <a:xfrm>
            <a:off x="2583782" y="4886342"/>
            <a:ext cx="1093509" cy="45719"/>
          </a:xfrm>
          <a:custGeom>
            <a:avLst/>
            <a:gdLst>
              <a:gd name="connsiteX0" fmla="*/ 0 w 1093509"/>
              <a:gd name="connsiteY0" fmla="*/ 0 h 141402"/>
              <a:gd name="connsiteX1" fmla="*/ 518474 w 1093509"/>
              <a:gd name="connsiteY1" fmla="*/ 141402 h 141402"/>
              <a:gd name="connsiteX2" fmla="*/ 1093509 w 1093509"/>
              <a:gd name="connsiteY2" fmla="*/ 0 h 141402"/>
            </a:gdLst>
            <a:ahLst/>
            <a:cxnLst>
              <a:cxn ang="0">
                <a:pos x="connsiteX0" y="connsiteY0"/>
              </a:cxn>
              <a:cxn ang="0">
                <a:pos x="connsiteX1" y="connsiteY1"/>
              </a:cxn>
              <a:cxn ang="0">
                <a:pos x="connsiteX2" y="connsiteY2"/>
              </a:cxn>
            </a:cxnLst>
            <a:rect l="l" t="t" r="r" b="b"/>
            <a:pathLst>
              <a:path w="1093509" h="141402">
                <a:moveTo>
                  <a:pt x="0" y="0"/>
                </a:moveTo>
                <a:cubicBezTo>
                  <a:pt x="168111" y="70701"/>
                  <a:pt x="336223" y="141402"/>
                  <a:pt x="518474" y="141402"/>
                </a:cubicBezTo>
                <a:cubicBezTo>
                  <a:pt x="700725" y="141402"/>
                  <a:pt x="897117" y="70701"/>
                  <a:pt x="1093509"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3" name="フリーフォーム: 図形 92">
            <a:extLst>
              <a:ext uri="{FF2B5EF4-FFF2-40B4-BE49-F238E27FC236}">
                <a16:creationId xmlns:a16="http://schemas.microsoft.com/office/drawing/2014/main" id="{D161A470-C081-5904-5875-BC6E7A3845AF}"/>
              </a:ext>
            </a:extLst>
          </p:cNvPr>
          <p:cNvSpPr/>
          <p:nvPr/>
        </p:nvSpPr>
        <p:spPr>
          <a:xfrm>
            <a:off x="3841892" y="4884904"/>
            <a:ext cx="1093509" cy="45719"/>
          </a:xfrm>
          <a:custGeom>
            <a:avLst/>
            <a:gdLst>
              <a:gd name="connsiteX0" fmla="*/ 0 w 1093509"/>
              <a:gd name="connsiteY0" fmla="*/ 0 h 141402"/>
              <a:gd name="connsiteX1" fmla="*/ 518474 w 1093509"/>
              <a:gd name="connsiteY1" fmla="*/ 141402 h 141402"/>
              <a:gd name="connsiteX2" fmla="*/ 1093509 w 1093509"/>
              <a:gd name="connsiteY2" fmla="*/ 0 h 141402"/>
            </a:gdLst>
            <a:ahLst/>
            <a:cxnLst>
              <a:cxn ang="0">
                <a:pos x="connsiteX0" y="connsiteY0"/>
              </a:cxn>
              <a:cxn ang="0">
                <a:pos x="connsiteX1" y="connsiteY1"/>
              </a:cxn>
              <a:cxn ang="0">
                <a:pos x="connsiteX2" y="connsiteY2"/>
              </a:cxn>
            </a:cxnLst>
            <a:rect l="l" t="t" r="r" b="b"/>
            <a:pathLst>
              <a:path w="1093509" h="141402">
                <a:moveTo>
                  <a:pt x="0" y="0"/>
                </a:moveTo>
                <a:cubicBezTo>
                  <a:pt x="168111" y="70701"/>
                  <a:pt x="336223" y="141402"/>
                  <a:pt x="518474" y="141402"/>
                </a:cubicBezTo>
                <a:cubicBezTo>
                  <a:pt x="700725" y="141402"/>
                  <a:pt x="897117" y="70701"/>
                  <a:pt x="1093509"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83224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図 46">
            <a:extLst>
              <a:ext uri="{FF2B5EF4-FFF2-40B4-BE49-F238E27FC236}">
                <a16:creationId xmlns:a16="http://schemas.microsoft.com/office/drawing/2014/main" id="{1A4E07B8-1EE3-F436-7028-A08C7A2C656E}"/>
              </a:ext>
            </a:extLst>
          </p:cNvPr>
          <p:cNvPicPr>
            <a:picLocks noChangeAspect="1"/>
          </p:cNvPicPr>
          <p:nvPr/>
        </p:nvPicPr>
        <p:blipFill>
          <a:blip r:embed="rId3"/>
          <a:stretch>
            <a:fillRect/>
          </a:stretch>
        </p:blipFill>
        <p:spPr>
          <a:xfrm>
            <a:off x="567194" y="2273167"/>
            <a:ext cx="11154367" cy="4111724"/>
          </a:xfrm>
          <a:prstGeom prst="rect">
            <a:avLst/>
          </a:prstGeom>
        </p:spPr>
      </p:pic>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5"/>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6"/>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7"/>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8"/>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9">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sp>
        <p:nvSpPr>
          <p:cNvPr id="51" name="テキスト ボックス 50">
            <a:extLst>
              <a:ext uri="{FF2B5EF4-FFF2-40B4-BE49-F238E27FC236}">
                <a16:creationId xmlns:a16="http://schemas.microsoft.com/office/drawing/2014/main" id="{A814B043-2A45-32B4-EF07-D6DA7A1B889E}"/>
              </a:ext>
            </a:extLst>
          </p:cNvPr>
          <p:cNvSpPr txBox="1"/>
          <p:nvPr/>
        </p:nvSpPr>
        <p:spPr>
          <a:xfrm>
            <a:off x="37479" y="951551"/>
            <a:ext cx="7037504" cy="523220"/>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800" b="1" dirty="0">
                <a:solidFill>
                  <a:srgbClr val="FF0000"/>
                </a:solidFill>
                <a:effectLst>
                  <a:outerShdw blurRad="38100" dist="38100" dir="2700000" algn="tl">
                    <a:srgbClr val="000000">
                      <a:alpha val="43137"/>
                    </a:srgbClr>
                  </a:outerShdw>
                </a:effectLst>
                <a:latin typeface="HG丸ｺﾞｼｯｸM-PRO"/>
                <a:ea typeface="HG丸ｺﾞｼｯｸM-PRO"/>
              </a:rPr>
              <a:t>♦陸上競技場内の進入禁止エリアについて</a:t>
            </a:r>
            <a:endParaRPr kumimoji="1" lang="en-US" altLang="ja-JP" sz="28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71" name="テキスト ボックス 70">
            <a:extLst>
              <a:ext uri="{FF2B5EF4-FFF2-40B4-BE49-F238E27FC236}">
                <a16:creationId xmlns:a16="http://schemas.microsoft.com/office/drawing/2014/main" id="{CEFC34F8-37F7-279F-2A91-AB21FC4E9C53}"/>
              </a:ext>
            </a:extLst>
          </p:cNvPr>
          <p:cNvSpPr txBox="1"/>
          <p:nvPr/>
        </p:nvSpPr>
        <p:spPr>
          <a:xfrm>
            <a:off x="10829081" y="749613"/>
            <a:ext cx="1383712" cy="307777"/>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rPr>
              <a:t>2025.9.16</a:t>
            </a:r>
            <a:r>
              <a:rPr kumimoji="1" lang="ja-JP" altLang="en-US" sz="1400" b="1" i="0" u="none" strike="noStrike" kern="1200" cap="none" spc="0" normalizeH="0" baseline="0" noProof="0" dirty="0">
                <a:ln>
                  <a:noFill/>
                </a:ln>
                <a:solidFill>
                  <a:prstClr val="black"/>
                </a:solidFill>
                <a:effectLst/>
                <a:uLnTx/>
                <a:uFillTx/>
                <a:latin typeface="HG丸ｺﾞｼｯｸM-PRO"/>
                <a:ea typeface="HG丸ｺﾞｼｯｸM-PRO"/>
                <a:cs typeface="+mn-cs"/>
              </a:rPr>
              <a:t>付</a:t>
            </a:r>
            <a:endParaRPr kumimoji="1" lang="en-US" altLang="ja-JP" sz="1400" b="1" i="0" u="none" strike="noStrike" kern="1200" cap="none" spc="0" normalizeH="0" baseline="0" noProof="0" dirty="0">
              <a:ln>
                <a:noFill/>
              </a:ln>
              <a:solidFill>
                <a:prstClr val="black"/>
              </a:solidFill>
              <a:effectLst/>
              <a:uLnTx/>
              <a:uFillTx/>
              <a:latin typeface="HG丸ｺﾞｼｯｸM-PRO"/>
              <a:ea typeface="HG丸ｺﾞｼｯｸM-PRO"/>
              <a:cs typeface="+mn-cs"/>
            </a:endParaRPr>
          </a:p>
        </p:txBody>
      </p:sp>
      <p:grpSp>
        <p:nvGrpSpPr>
          <p:cNvPr id="54" name="グループ化 2">
            <a:extLst>
              <a:ext uri="{FF2B5EF4-FFF2-40B4-BE49-F238E27FC236}">
                <a16:creationId xmlns:a16="http://schemas.microsoft.com/office/drawing/2014/main" id="{E3AFC88B-8013-DE69-CDB7-1CF565F0A1BD}"/>
              </a:ext>
            </a:extLst>
          </p:cNvPr>
          <p:cNvGrpSpPr>
            <a:grpSpLocks/>
          </p:cNvGrpSpPr>
          <p:nvPr/>
        </p:nvGrpSpPr>
        <p:grpSpPr bwMode="auto">
          <a:xfrm>
            <a:off x="141475" y="153155"/>
            <a:ext cx="940254" cy="986878"/>
            <a:chOff x="333375" y="1281113"/>
            <a:chExt cx="2881313" cy="3024187"/>
          </a:xfrm>
        </p:grpSpPr>
        <p:pic>
          <p:nvPicPr>
            <p:cNvPr id="58" name="Picture 77" descr="シンボル３">
              <a:extLst>
                <a:ext uri="{FF2B5EF4-FFF2-40B4-BE49-F238E27FC236}">
                  <a16:creationId xmlns:a16="http://schemas.microsoft.com/office/drawing/2014/main" id="{54368ABB-F283-116C-8BE8-2A212C4F6472}"/>
                </a:ext>
              </a:extLst>
            </p:cNvPr>
            <p:cNvPicPr>
              <a:picLocks noChangeAspect="1" noChangeArrowheads="1"/>
            </p:cNvPicPr>
            <p:nvPr/>
          </p:nvPicPr>
          <p:blipFill>
            <a:blip r:embed="rId10"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WordArt 79">
              <a:extLst>
                <a:ext uri="{FF2B5EF4-FFF2-40B4-BE49-F238E27FC236}">
                  <a16:creationId xmlns:a16="http://schemas.microsoft.com/office/drawing/2014/main" id="{3E2D3D6F-BD5F-568F-3085-12A56B9DDABC}"/>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64" name="WordArt 191">
              <a:extLst>
                <a:ext uri="{FF2B5EF4-FFF2-40B4-BE49-F238E27FC236}">
                  <a16:creationId xmlns:a16="http://schemas.microsoft.com/office/drawing/2014/main" id="{04E245AD-6848-52BD-D4B0-FC92EF99C664}"/>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67" name="WordArt 164">
              <a:extLst>
                <a:ext uri="{FF2B5EF4-FFF2-40B4-BE49-F238E27FC236}">
                  <a16:creationId xmlns:a16="http://schemas.microsoft.com/office/drawing/2014/main" id="{5DB00CED-E588-F88C-B4AB-1CFF1FB143F0}"/>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50" name="テキスト ボックス 49">
            <a:extLst>
              <a:ext uri="{FF2B5EF4-FFF2-40B4-BE49-F238E27FC236}">
                <a16:creationId xmlns:a16="http://schemas.microsoft.com/office/drawing/2014/main" id="{6385083F-3C12-28CC-9854-3A8E568364E9}"/>
              </a:ext>
            </a:extLst>
          </p:cNvPr>
          <p:cNvSpPr txBox="1"/>
          <p:nvPr/>
        </p:nvSpPr>
        <p:spPr>
          <a:xfrm>
            <a:off x="10656418" y="955718"/>
            <a:ext cx="1425390" cy="338554"/>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r>
              <a:rPr lang="ja-JP" altLang="en-US" sz="1600" b="1" dirty="0">
                <a:solidFill>
                  <a:prstClr val="black"/>
                </a:solidFill>
                <a:effectLst>
                  <a:outerShdw blurRad="38100" dist="38100" dir="2700000" algn="tl">
                    <a:srgbClr val="000000">
                      <a:alpha val="43137"/>
                    </a:srgbClr>
                  </a:outerShdw>
                </a:effectLst>
                <a:latin typeface="HG丸ｺﾞｼｯｸM-PRO"/>
                <a:ea typeface="HG丸ｺﾞｼｯｸM-PRO"/>
              </a:rPr>
              <a:t>確定事項</a:t>
            </a:r>
            <a:r>
              <a:rPr lang="en-US" altLang="ja-JP" sz="1600" b="1" dirty="0">
                <a:solidFill>
                  <a:prstClr val="black"/>
                </a:solidFill>
                <a:effectLst>
                  <a:outerShdw blurRad="38100" dist="38100" dir="2700000" algn="tl">
                    <a:srgbClr val="000000">
                      <a:alpha val="43137"/>
                    </a:srgbClr>
                  </a:outerShdw>
                </a:effectLst>
                <a:latin typeface="HG丸ｺﾞｼｯｸM-PRO"/>
                <a:ea typeface="HG丸ｺﾞｼｯｸM-PRO"/>
              </a:rPr>
              <a:t>】</a:t>
            </a:r>
            <a:endParaRPr kumimoji="1" lang="en-US" altLang="ja-JP" sz="16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84" name="テキスト ボックス 83">
            <a:extLst>
              <a:ext uri="{FF2B5EF4-FFF2-40B4-BE49-F238E27FC236}">
                <a16:creationId xmlns:a16="http://schemas.microsoft.com/office/drawing/2014/main" id="{D7FDC9A2-F04B-0F74-618D-FBC4A85F199C}"/>
              </a:ext>
            </a:extLst>
          </p:cNvPr>
          <p:cNvSpPr txBox="1"/>
          <p:nvPr/>
        </p:nvSpPr>
        <p:spPr>
          <a:xfrm>
            <a:off x="37478" y="1475607"/>
            <a:ext cx="10249922" cy="707886"/>
          </a:xfrm>
          <a:prstGeom prst="rect">
            <a:avLst/>
          </a:prstGeom>
          <a:noFill/>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rPr>
              <a:t>・陸上競技場内に</a:t>
            </a:r>
            <a:r>
              <a:rPr kumimoji="1" lang="ja-JP" altLang="en-US"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HG丸ｺﾞｼｯｸM-PRO"/>
                <a:ea typeface="HG丸ｺﾞｼｯｸM-PRO"/>
                <a:cs typeface="+mn-cs"/>
              </a:rPr>
              <a:t>インフィールド</a:t>
            </a:r>
            <a:r>
              <a:rPr kumimoji="1" lang="ja-JP" altLang="en-US"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rPr>
              <a:t>のほかに</a:t>
            </a:r>
            <a:r>
              <a:rPr kumimoji="1" lang="ja-JP" altLang="en-US" sz="2000" b="1"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HG丸ｺﾞｼｯｸM-PRO"/>
                <a:ea typeface="HG丸ｺﾞｼｯｸM-PRO"/>
                <a:cs typeface="+mn-cs"/>
              </a:rPr>
              <a:t>下図の場所</a:t>
            </a:r>
            <a:r>
              <a:rPr kumimoji="1" lang="ja-JP" altLang="en-US"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rPr>
              <a:t>は、陸上競技部の方が使用する為</a:t>
            </a:r>
            <a:endParaRPr kumimoji="1" lang="en-US" altLang="ja-JP"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chemeClr val="bg1"/>
                </a:solidFill>
                <a:effectLst>
                  <a:outerShdw blurRad="38100" dist="38100" dir="2700000" algn="tl">
                    <a:srgbClr val="000000">
                      <a:alpha val="43137"/>
                    </a:srgbClr>
                  </a:outerShdw>
                </a:effectLst>
                <a:latin typeface="HG丸ｺﾞｼｯｸM-PRO"/>
                <a:ea typeface="HG丸ｺﾞｼｯｸM-PRO"/>
              </a:rPr>
              <a:t>　進入禁止とさせていただきますので、ご注意ください。</a:t>
            </a:r>
            <a:endParaRPr kumimoji="1" lang="en-US" altLang="ja-JP"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
        <p:nvSpPr>
          <p:cNvPr id="91" name="テキスト ボックス 90">
            <a:extLst>
              <a:ext uri="{FF2B5EF4-FFF2-40B4-BE49-F238E27FC236}">
                <a16:creationId xmlns:a16="http://schemas.microsoft.com/office/drawing/2014/main" id="{8989049C-78E1-A5AD-63AE-F2A1695F0708}"/>
              </a:ext>
            </a:extLst>
          </p:cNvPr>
          <p:cNvSpPr txBox="1"/>
          <p:nvPr/>
        </p:nvSpPr>
        <p:spPr>
          <a:xfrm>
            <a:off x="1000783" y="6413823"/>
            <a:ext cx="10766089" cy="400110"/>
          </a:xfrm>
          <a:prstGeom prst="rect">
            <a:avLst/>
          </a:prstGeom>
          <a:solidFill>
            <a:schemeClr val="tx1"/>
          </a:solidFill>
          <a:ln w="25400">
            <a:solidFill>
              <a:srgbClr val="FF0000"/>
            </a:solidFill>
          </a:ln>
        </p:spPr>
        <p:txBody>
          <a:bodyPr wrap="non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2000" b="1" dirty="0">
                <a:solidFill>
                  <a:schemeClr val="bg1"/>
                </a:solidFill>
                <a:effectLst>
                  <a:outerShdw blurRad="38100" dist="38100" dir="2700000" algn="tl">
                    <a:srgbClr val="000000">
                      <a:alpha val="43137"/>
                    </a:srgbClr>
                  </a:outerShdw>
                </a:effectLst>
                <a:latin typeface="HG丸ｺﾞｼｯｸM-PRO"/>
                <a:ea typeface="HG丸ｺﾞｼｯｸM-PRO"/>
              </a:rPr>
              <a:t>注）特にアップ・ダウン時はエリアに入らないように注意しながら走行をお願いします。</a:t>
            </a:r>
            <a:endParaRPr kumimoji="1" lang="en-US" altLang="ja-JP" sz="2000" b="1" i="0" u="none" strike="noStrike" kern="1200" cap="none" spc="0" normalizeH="0" baseline="0" noProof="0" dirty="0">
              <a:ln>
                <a:noFill/>
              </a:ln>
              <a:solidFill>
                <a:schemeClr val="bg1"/>
              </a:solidFill>
              <a:effectLst>
                <a:outerShdw blurRad="38100" dist="38100" dir="2700000" algn="tl">
                  <a:srgbClr val="000000">
                    <a:alpha val="43137"/>
                  </a:srgbClr>
                </a:outerShdw>
              </a:effectLst>
              <a:uLnTx/>
              <a:uFillTx/>
              <a:latin typeface="HG丸ｺﾞｼｯｸM-PRO"/>
              <a:ea typeface="HG丸ｺﾞｼｯｸM-PRO"/>
              <a:cs typeface="+mn-cs"/>
            </a:endParaRPr>
          </a:p>
        </p:txBody>
      </p:sp>
    </p:spTree>
    <p:extLst>
      <p:ext uri="{BB962C8B-B14F-4D97-AF65-F5344CB8AC3E}">
        <p14:creationId xmlns:p14="http://schemas.microsoft.com/office/powerpoint/2010/main" val="38006517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54" name="グループ化 2">
            <a:extLst>
              <a:ext uri="{FF2B5EF4-FFF2-40B4-BE49-F238E27FC236}">
                <a16:creationId xmlns:a16="http://schemas.microsoft.com/office/drawing/2014/main" id="{E3AFC88B-8013-DE69-CDB7-1CF565F0A1BD}"/>
              </a:ext>
            </a:extLst>
          </p:cNvPr>
          <p:cNvGrpSpPr>
            <a:grpSpLocks/>
          </p:cNvGrpSpPr>
          <p:nvPr/>
        </p:nvGrpSpPr>
        <p:grpSpPr bwMode="auto">
          <a:xfrm>
            <a:off x="141475" y="153155"/>
            <a:ext cx="940254" cy="986878"/>
            <a:chOff x="333375" y="1281113"/>
            <a:chExt cx="2881313" cy="3024187"/>
          </a:xfrm>
        </p:grpSpPr>
        <p:pic>
          <p:nvPicPr>
            <p:cNvPr id="58" name="Picture 77" descr="シンボル３">
              <a:extLst>
                <a:ext uri="{FF2B5EF4-FFF2-40B4-BE49-F238E27FC236}">
                  <a16:creationId xmlns:a16="http://schemas.microsoft.com/office/drawing/2014/main" id="{54368ABB-F283-116C-8BE8-2A212C4F64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WordArt 79">
              <a:extLst>
                <a:ext uri="{FF2B5EF4-FFF2-40B4-BE49-F238E27FC236}">
                  <a16:creationId xmlns:a16="http://schemas.microsoft.com/office/drawing/2014/main" id="{3E2D3D6F-BD5F-568F-3085-12A56B9DDABC}"/>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64" name="WordArt 191">
              <a:extLst>
                <a:ext uri="{FF2B5EF4-FFF2-40B4-BE49-F238E27FC236}">
                  <a16:creationId xmlns:a16="http://schemas.microsoft.com/office/drawing/2014/main" id="{04E245AD-6848-52BD-D4B0-FC92EF99C664}"/>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67" name="WordArt 164">
              <a:extLst>
                <a:ext uri="{FF2B5EF4-FFF2-40B4-BE49-F238E27FC236}">
                  <a16:creationId xmlns:a16="http://schemas.microsoft.com/office/drawing/2014/main" id="{5DB00CED-E588-F88C-B4AB-1CFF1FB143F0}"/>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pic>
        <p:nvPicPr>
          <p:cNvPr id="48" name="図 47">
            <a:extLst>
              <a:ext uri="{FF2B5EF4-FFF2-40B4-BE49-F238E27FC236}">
                <a16:creationId xmlns:a16="http://schemas.microsoft.com/office/drawing/2014/main" id="{3667C663-DB83-4B33-EA03-835B1DD99CAA}"/>
              </a:ext>
            </a:extLst>
          </p:cNvPr>
          <p:cNvPicPr>
            <a:picLocks noChangeAspect="1"/>
          </p:cNvPicPr>
          <p:nvPr/>
        </p:nvPicPr>
        <p:blipFill>
          <a:blip r:embed="rId10"/>
          <a:srcRect l="1291"/>
          <a:stretch/>
        </p:blipFill>
        <p:spPr>
          <a:xfrm>
            <a:off x="141475" y="811957"/>
            <a:ext cx="11431690" cy="5691600"/>
          </a:xfrm>
          <a:prstGeom prst="rect">
            <a:avLst/>
          </a:prstGeom>
        </p:spPr>
      </p:pic>
    </p:spTree>
    <p:extLst>
      <p:ext uri="{BB962C8B-B14F-4D97-AF65-F5344CB8AC3E}">
        <p14:creationId xmlns:p14="http://schemas.microsoft.com/office/powerpoint/2010/main" val="3521740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11585359" cy="5016758"/>
          </a:xfrm>
          <a:prstGeom prst="rect">
            <a:avLst/>
          </a:prstGeom>
          <a:noFill/>
        </p:spPr>
        <p:txBody>
          <a:bodyPr wrap="square" rtlCol="0">
            <a:spAutoFit/>
          </a:bodyPr>
          <a:lstStyle/>
          <a:p>
            <a:r>
              <a:rPr lang="ja-JP" altLang="en-US" sz="3200" b="1" u="sng" dirty="0">
                <a:latin typeface="Meiryo UI" panose="020B0604030504040204" pitchFamily="50" charset="-128"/>
                <a:ea typeface="Meiryo UI" panose="020B0604030504040204" pitchFamily="50" charset="-128"/>
              </a:rPr>
              <a:t>注意事項／感染対策等</a:t>
            </a:r>
            <a:endParaRPr lang="en-US" altLang="ja-JP" sz="3200" b="1" u="sng" dirty="0">
              <a:latin typeface="Meiryo UI" panose="020B0604030504040204" pitchFamily="50" charset="-128"/>
              <a:ea typeface="Meiryo UI" panose="020B0604030504040204" pitchFamily="50" charset="-128"/>
            </a:endParaRPr>
          </a:p>
          <a:p>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■駐車場の場所は必ず厳守！！</a:t>
            </a:r>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　　</a:t>
            </a:r>
            <a:r>
              <a:rPr lang="en-US" altLang="ja-JP" sz="2400" b="1" u="sng" dirty="0">
                <a:solidFill>
                  <a:srgbClr val="FF0000"/>
                </a:solidFill>
                <a:latin typeface="Meiryo UI" panose="020B0604030504040204" pitchFamily="50" charset="-128"/>
                <a:ea typeface="Meiryo UI" panose="020B0604030504040204" pitchFamily="50" charset="-128"/>
              </a:rPr>
              <a:t>P4,P5</a:t>
            </a:r>
            <a:r>
              <a:rPr lang="ja-JP" altLang="en-US" sz="2400" b="1" u="sng" dirty="0">
                <a:solidFill>
                  <a:srgbClr val="FF0000"/>
                </a:solidFill>
                <a:latin typeface="Meiryo UI" panose="020B0604030504040204" pitchFamily="50" charset="-128"/>
                <a:ea typeface="Meiryo UI" panose="020B0604030504040204" pitchFamily="50" charset="-128"/>
              </a:rPr>
              <a:t>に必ず止めてください！！（今年は正門横</a:t>
            </a:r>
            <a:r>
              <a:rPr lang="en-US" altLang="ja-JP" sz="2400" b="1" u="sng" dirty="0">
                <a:solidFill>
                  <a:srgbClr val="FF0000"/>
                </a:solidFill>
                <a:latin typeface="Meiryo UI" panose="020B0604030504040204" pitchFamily="50" charset="-128"/>
                <a:ea typeface="Meiryo UI" panose="020B0604030504040204" pitchFamily="50" charset="-128"/>
              </a:rPr>
              <a:t>P</a:t>
            </a:r>
            <a:r>
              <a:rPr lang="ja-JP" altLang="en-US" sz="2400" b="1" u="sng" dirty="0">
                <a:solidFill>
                  <a:srgbClr val="FF0000"/>
                </a:solidFill>
                <a:latin typeface="Meiryo UI" panose="020B0604030504040204" pitchFamily="50" charset="-128"/>
                <a:ea typeface="Meiryo UI" panose="020B0604030504040204" pitchFamily="50" charset="-128"/>
              </a:rPr>
              <a:t>は使用禁止！！）</a:t>
            </a:r>
            <a:endParaRPr lang="en-US" altLang="ja-JP" sz="2400" b="1" u="sng" dirty="0">
              <a:solidFill>
                <a:srgbClr val="FF0000"/>
              </a:solidFill>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■練習時間</a:t>
            </a:r>
            <a:r>
              <a:rPr lang="en-US" altLang="ja-JP" sz="2400" dirty="0">
                <a:latin typeface="Meiryo UI" panose="020B0604030504040204" pitchFamily="50" charset="-128"/>
                <a:ea typeface="Meiryo UI" panose="020B0604030504040204" pitchFamily="50" charset="-128"/>
              </a:rPr>
              <a:t>/</a:t>
            </a:r>
            <a:r>
              <a:rPr lang="ja-JP" altLang="en-US" sz="2400" dirty="0">
                <a:latin typeface="Meiryo UI" panose="020B0604030504040204" pitchFamily="50" charset="-128"/>
                <a:ea typeface="Meiryo UI" panose="020B0604030504040204" pitchFamily="50" charset="-128"/>
              </a:rPr>
              <a:t>駐車場の利用時間も必ず厳守！！</a:t>
            </a:r>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■駅伝練習ルール・マナー</a:t>
            </a:r>
            <a:r>
              <a:rPr lang="en-US" altLang="ja-JP" sz="2400" dirty="0">
                <a:latin typeface="Meiryo UI" panose="020B0604030504040204" pitchFamily="50" charset="-128"/>
                <a:ea typeface="Meiryo UI" panose="020B0604030504040204" pitchFamily="50" charset="-128"/>
              </a:rPr>
              <a:t>10</a:t>
            </a:r>
            <a:r>
              <a:rPr lang="ja-JP" altLang="en-US" sz="2400" dirty="0">
                <a:latin typeface="Meiryo UI" panose="020B0604030504040204" pitchFamily="50" charset="-128"/>
                <a:ea typeface="Meiryo UI" panose="020B0604030504040204" pitchFamily="50" charset="-128"/>
              </a:rPr>
              <a:t>ヶ条を守りましょう！！</a:t>
            </a:r>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　　</a:t>
            </a:r>
            <a:r>
              <a:rPr lang="ja-JP" altLang="en-US" sz="2400" b="1" u="sng" dirty="0">
                <a:solidFill>
                  <a:srgbClr val="FF0000"/>
                </a:solidFill>
                <a:latin typeface="Meiryo UI" panose="020B0604030504040204" pitchFamily="50" charset="-128"/>
                <a:ea typeface="Meiryo UI" panose="020B0604030504040204" pitchFamily="50" charset="-128"/>
              </a:rPr>
              <a:t>別紙資料を事前に確認下さい！！</a:t>
            </a:r>
            <a:endParaRPr lang="en-US" altLang="ja-JP" sz="2400" b="1" u="sng" dirty="0">
              <a:solidFill>
                <a:srgbClr val="FF0000"/>
              </a:solidFill>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■監視員が配置される為、節度ある行動をお願いします！！</a:t>
            </a:r>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　　</a:t>
            </a:r>
            <a:r>
              <a:rPr lang="ja-JP" altLang="en-US" sz="2400" b="1" u="sng" dirty="0">
                <a:solidFill>
                  <a:srgbClr val="FF0000"/>
                </a:solidFill>
                <a:latin typeface="Meiryo UI" panose="020B0604030504040204" pitchFamily="50" charset="-128"/>
                <a:ea typeface="Meiryo UI" panose="020B0604030504040204" pitchFamily="50" charset="-128"/>
              </a:rPr>
              <a:t>ルール違反があった場合は、大会への出場資格を失うおそれあり！！</a:t>
            </a:r>
            <a:endParaRPr lang="en-US" altLang="ja-JP" sz="2400" b="1" u="sng" dirty="0">
              <a:solidFill>
                <a:srgbClr val="FF0000"/>
              </a:solidFill>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■コンディションを整えてお越しください。</a:t>
            </a:r>
            <a:endParaRPr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　</a:t>
            </a:r>
            <a:r>
              <a:rPr lang="ja-JP" altLang="en-US" sz="2400" dirty="0">
                <a:latin typeface="Meiryo UI" panose="020B0604030504040204" pitchFamily="50" charset="-128"/>
                <a:ea typeface="Meiryo UI" panose="020B0604030504040204" pitchFamily="50" charset="-128"/>
              </a:rPr>
              <a:t>　</a:t>
            </a:r>
            <a:r>
              <a:rPr lang="ja-JP" altLang="en-US" sz="2400" b="1" u="sng" dirty="0">
                <a:solidFill>
                  <a:srgbClr val="FF0000"/>
                </a:solidFill>
                <a:latin typeface="Meiryo UI" panose="020B0604030504040204" pitchFamily="50" charset="-128"/>
                <a:ea typeface="Meiryo UI" panose="020B0604030504040204" pitchFamily="50" charset="-128"/>
              </a:rPr>
              <a:t>著しい疲労や</a:t>
            </a:r>
            <a:r>
              <a:rPr kumimoji="1" lang="ja-JP" altLang="en-US" sz="2400" b="1" u="sng" dirty="0">
                <a:solidFill>
                  <a:srgbClr val="FF0000"/>
                </a:solidFill>
                <a:latin typeface="Meiryo UI" panose="020B0604030504040204" pitchFamily="50" charset="-128"/>
                <a:ea typeface="Meiryo UI" panose="020B0604030504040204" pitchFamily="50" charset="-128"/>
              </a:rPr>
              <a:t>睡眠不足、２日酔い、朝食無し等は避けましょう！</a:t>
            </a:r>
            <a:endParaRPr kumimoji="1" lang="en-US" altLang="ja-JP" sz="2400" b="1" u="sng" dirty="0">
              <a:solidFill>
                <a:srgbClr val="FF0000"/>
              </a:solidFill>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■感染リスクのある行動を控えていただくようお願いします。</a:t>
            </a:r>
            <a:endParaRPr lang="en-US" altLang="ja-JP" sz="2400" dirty="0">
              <a:latin typeface="Meiryo UI" panose="020B0604030504040204" pitchFamily="50" charset="-128"/>
              <a:ea typeface="Meiryo UI" panose="020B0604030504040204" pitchFamily="50" charset="-128"/>
            </a:endParaRPr>
          </a:p>
          <a:p>
            <a:r>
              <a:rPr lang="ja-JP" altLang="en-US" sz="2400" dirty="0">
                <a:latin typeface="Meiryo UI" panose="020B0604030504040204" pitchFamily="50" charset="-128"/>
                <a:ea typeface="Meiryo UI" panose="020B0604030504040204" pitchFamily="50" charset="-128"/>
              </a:rPr>
              <a:t>　　</a:t>
            </a:r>
            <a:r>
              <a:rPr lang="ja-JP" altLang="en-US" sz="2400" b="1" u="sng" dirty="0">
                <a:solidFill>
                  <a:srgbClr val="FF0000"/>
                </a:solidFill>
                <a:latin typeface="Meiryo UI" panose="020B0604030504040204" pitchFamily="50" charset="-128"/>
                <a:ea typeface="Meiryo UI" panose="020B0604030504040204" pitchFamily="50" charset="-128"/>
              </a:rPr>
              <a:t>便乗移動時は換気の実施、体調不良時は無理に参加しない等　</a:t>
            </a:r>
            <a:endParaRPr lang="en-US" altLang="ja-JP" sz="2400" b="1" u="sng" dirty="0">
              <a:solidFill>
                <a:srgbClr val="FF0000"/>
              </a:solidFill>
              <a:latin typeface="Meiryo UI" panose="020B0604030504040204" pitchFamily="50" charset="-128"/>
              <a:ea typeface="Meiryo UI" panose="020B0604030504040204" pitchFamily="50" charset="-128"/>
            </a:endParaRPr>
          </a:p>
        </p:txBody>
      </p:sp>
      <p:sp>
        <p:nvSpPr>
          <p:cNvPr id="2" name="テキスト ボックス 1">
            <a:extLst>
              <a:ext uri="{FF2B5EF4-FFF2-40B4-BE49-F238E27FC236}">
                <a16:creationId xmlns:a16="http://schemas.microsoft.com/office/drawing/2014/main" id="{64FA1772-2E1B-62FB-5341-EA51C82F24A5}"/>
              </a:ext>
            </a:extLst>
          </p:cNvPr>
          <p:cNvSpPr txBox="1"/>
          <p:nvPr/>
        </p:nvSpPr>
        <p:spPr>
          <a:xfrm>
            <a:off x="117742" y="5360464"/>
            <a:ext cx="11585358" cy="954107"/>
          </a:xfrm>
          <a:prstGeom prst="rect">
            <a:avLst/>
          </a:prstGeom>
          <a:noFill/>
        </p:spPr>
        <p:txBody>
          <a:bodyPr wrap="square" rtlCol="0">
            <a:spAutoFit/>
          </a:bodyPr>
          <a:lstStyle/>
          <a:p>
            <a:r>
              <a:rPr kumimoji="1" lang="ja-JP" altLang="en-US" sz="2800" b="1" dirty="0">
                <a:solidFill>
                  <a:srgbClr val="FF0000"/>
                </a:solidFill>
              </a:rPr>
              <a:t>練習開始時間に遅れても構いません。</a:t>
            </a:r>
            <a:r>
              <a:rPr lang="ja-JP" altLang="en-US" sz="2800" b="1" dirty="0">
                <a:solidFill>
                  <a:srgbClr val="FF0000"/>
                </a:solidFill>
              </a:rPr>
              <a:t>交通ルールを遵守し、絶対に交通事故をおこさないよう、安全運転でお願いします。</a:t>
            </a:r>
            <a:endParaRPr kumimoji="1" lang="ja-JP" altLang="en-US" sz="2800" b="1" dirty="0">
              <a:solidFill>
                <a:srgbClr val="FF0000"/>
              </a:solidFill>
            </a:endParaRPr>
          </a:p>
        </p:txBody>
      </p:sp>
    </p:spTree>
    <p:extLst>
      <p:ext uri="{BB962C8B-B14F-4D97-AF65-F5344CB8AC3E}">
        <p14:creationId xmlns:p14="http://schemas.microsoft.com/office/powerpoint/2010/main" val="931567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6" descr="ｽﾎﾟｰﾂｾﾝﾀｰ全域図（改）05_A6"/>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l="-3416" t="1457" b="3561"/>
          <a:stretch>
            <a:fillRect/>
          </a:stretch>
        </p:blipFill>
        <p:spPr bwMode="auto">
          <a:xfrm>
            <a:off x="1781175" y="1033463"/>
            <a:ext cx="8496300" cy="4791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フリーフォーム 4"/>
          <p:cNvSpPr/>
          <p:nvPr/>
        </p:nvSpPr>
        <p:spPr>
          <a:xfrm>
            <a:off x="4371975" y="1776412"/>
            <a:ext cx="5695950" cy="2076450"/>
          </a:xfrm>
          <a:custGeom>
            <a:avLst/>
            <a:gdLst>
              <a:gd name="connsiteX0" fmla="*/ 1981200 w 5695950"/>
              <a:gd name="connsiteY0" fmla="*/ 676275 h 2076450"/>
              <a:gd name="connsiteX1" fmla="*/ 1981200 w 5695950"/>
              <a:gd name="connsiteY1" fmla="*/ 390525 h 2076450"/>
              <a:gd name="connsiteX2" fmla="*/ 1838325 w 5695950"/>
              <a:gd name="connsiteY2" fmla="*/ 276225 h 2076450"/>
              <a:gd name="connsiteX3" fmla="*/ 1685925 w 5695950"/>
              <a:gd name="connsiteY3" fmla="*/ 304800 h 2076450"/>
              <a:gd name="connsiteX4" fmla="*/ 1628775 w 5695950"/>
              <a:gd name="connsiteY4" fmla="*/ 342900 h 2076450"/>
              <a:gd name="connsiteX5" fmla="*/ 1533525 w 5695950"/>
              <a:gd name="connsiteY5" fmla="*/ 295275 h 2076450"/>
              <a:gd name="connsiteX6" fmla="*/ 1447800 w 5695950"/>
              <a:gd name="connsiteY6" fmla="*/ 257175 h 2076450"/>
              <a:gd name="connsiteX7" fmla="*/ 1419225 w 5695950"/>
              <a:gd name="connsiteY7" fmla="*/ 209550 h 2076450"/>
              <a:gd name="connsiteX8" fmla="*/ 1476375 w 5695950"/>
              <a:gd name="connsiteY8" fmla="*/ 95250 h 2076450"/>
              <a:gd name="connsiteX9" fmla="*/ 1733550 w 5695950"/>
              <a:gd name="connsiteY9" fmla="*/ 95250 h 2076450"/>
              <a:gd name="connsiteX10" fmla="*/ 1866900 w 5695950"/>
              <a:gd name="connsiteY10" fmla="*/ 66675 h 2076450"/>
              <a:gd name="connsiteX11" fmla="*/ 2095500 w 5695950"/>
              <a:gd name="connsiteY11" fmla="*/ 38100 h 2076450"/>
              <a:gd name="connsiteX12" fmla="*/ 2295525 w 5695950"/>
              <a:gd name="connsiteY12" fmla="*/ 95250 h 2076450"/>
              <a:gd name="connsiteX13" fmla="*/ 2428875 w 5695950"/>
              <a:gd name="connsiteY13" fmla="*/ 57150 h 2076450"/>
              <a:gd name="connsiteX14" fmla="*/ 2790825 w 5695950"/>
              <a:gd name="connsiteY14" fmla="*/ 0 h 2076450"/>
              <a:gd name="connsiteX15" fmla="*/ 3171825 w 5695950"/>
              <a:gd name="connsiteY15" fmla="*/ 66675 h 2076450"/>
              <a:gd name="connsiteX16" fmla="*/ 3676650 w 5695950"/>
              <a:gd name="connsiteY16" fmla="*/ 180975 h 2076450"/>
              <a:gd name="connsiteX17" fmla="*/ 3790950 w 5695950"/>
              <a:gd name="connsiteY17" fmla="*/ 504825 h 2076450"/>
              <a:gd name="connsiteX18" fmla="*/ 3819525 w 5695950"/>
              <a:gd name="connsiteY18" fmla="*/ 666750 h 2076450"/>
              <a:gd name="connsiteX19" fmla="*/ 3981450 w 5695950"/>
              <a:gd name="connsiteY19" fmla="*/ 762000 h 2076450"/>
              <a:gd name="connsiteX20" fmla="*/ 4362450 w 5695950"/>
              <a:gd name="connsiteY20" fmla="*/ 752475 h 2076450"/>
              <a:gd name="connsiteX21" fmla="*/ 4714875 w 5695950"/>
              <a:gd name="connsiteY21" fmla="*/ 847725 h 2076450"/>
              <a:gd name="connsiteX22" fmla="*/ 5181600 w 5695950"/>
              <a:gd name="connsiteY22" fmla="*/ 1104900 h 2076450"/>
              <a:gd name="connsiteX23" fmla="*/ 5400675 w 5695950"/>
              <a:gd name="connsiteY23" fmla="*/ 1381125 h 2076450"/>
              <a:gd name="connsiteX24" fmla="*/ 5695950 w 5695950"/>
              <a:gd name="connsiteY24" fmla="*/ 2057400 h 2076450"/>
              <a:gd name="connsiteX25" fmla="*/ 5133975 w 5695950"/>
              <a:gd name="connsiteY25" fmla="*/ 2076450 h 2076450"/>
              <a:gd name="connsiteX26" fmla="*/ 4714875 w 5695950"/>
              <a:gd name="connsiteY26" fmla="*/ 1990725 h 2076450"/>
              <a:gd name="connsiteX27" fmla="*/ 4352925 w 5695950"/>
              <a:gd name="connsiteY27" fmla="*/ 1733550 h 2076450"/>
              <a:gd name="connsiteX28" fmla="*/ 4010025 w 5695950"/>
              <a:gd name="connsiteY28" fmla="*/ 1676400 h 2076450"/>
              <a:gd name="connsiteX29" fmla="*/ 3562350 w 5695950"/>
              <a:gd name="connsiteY29" fmla="*/ 1657350 h 2076450"/>
              <a:gd name="connsiteX30" fmla="*/ 0 w 5695950"/>
              <a:gd name="connsiteY30" fmla="*/ 1657350 h 2076450"/>
              <a:gd name="connsiteX31" fmla="*/ 76200 w 5695950"/>
              <a:gd name="connsiteY31" fmla="*/ 1190625 h 2076450"/>
              <a:gd name="connsiteX32" fmla="*/ 228600 w 5695950"/>
              <a:gd name="connsiteY32" fmla="*/ 571500 h 2076450"/>
              <a:gd name="connsiteX33" fmla="*/ 409575 w 5695950"/>
              <a:gd name="connsiteY33" fmla="*/ 209550 h 2076450"/>
              <a:gd name="connsiteX34" fmla="*/ 771525 w 5695950"/>
              <a:gd name="connsiteY34" fmla="*/ 76200 h 2076450"/>
              <a:gd name="connsiteX35" fmla="*/ 1333500 w 5695950"/>
              <a:gd name="connsiteY35" fmla="*/ 85725 h 2076450"/>
              <a:gd name="connsiteX36" fmla="*/ 1457325 w 5695950"/>
              <a:gd name="connsiteY36" fmla="*/ 95250 h 2076450"/>
              <a:gd name="connsiteX37" fmla="*/ 1352550 w 5695950"/>
              <a:gd name="connsiteY37" fmla="*/ 285750 h 2076450"/>
              <a:gd name="connsiteX38" fmla="*/ 1600200 w 5695950"/>
              <a:gd name="connsiteY38" fmla="*/ 371475 h 2076450"/>
              <a:gd name="connsiteX39" fmla="*/ 1571625 w 5695950"/>
              <a:gd name="connsiteY39" fmla="*/ 723900 h 2076450"/>
              <a:gd name="connsiteX40" fmla="*/ 1552575 w 5695950"/>
              <a:gd name="connsiteY40" fmla="*/ 962025 h 2076450"/>
              <a:gd name="connsiteX41" fmla="*/ 1657350 w 5695950"/>
              <a:gd name="connsiteY41" fmla="*/ 1066800 h 2076450"/>
              <a:gd name="connsiteX42" fmla="*/ 1866900 w 5695950"/>
              <a:gd name="connsiteY42" fmla="*/ 1114425 h 2076450"/>
              <a:gd name="connsiteX43" fmla="*/ 2038350 w 5695950"/>
              <a:gd name="connsiteY43" fmla="*/ 971550 h 2076450"/>
              <a:gd name="connsiteX44" fmla="*/ 1981200 w 5695950"/>
              <a:gd name="connsiteY44" fmla="*/ 676275 h 2076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695950" h="2076450">
                <a:moveTo>
                  <a:pt x="1981200" y="676275"/>
                </a:moveTo>
                <a:lnTo>
                  <a:pt x="1981200" y="390525"/>
                </a:lnTo>
                <a:lnTo>
                  <a:pt x="1838325" y="276225"/>
                </a:lnTo>
                <a:lnTo>
                  <a:pt x="1685925" y="304800"/>
                </a:lnTo>
                <a:lnTo>
                  <a:pt x="1628775" y="342900"/>
                </a:lnTo>
                <a:lnTo>
                  <a:pt x="1533525" y="295275"/>
                </a:lnTo>
                <a:lnTo>
                  <a:pt x="1447800" y="257175"/>
                </a:lnTo>
                <a:lnTo>
                  <a:pt x="1419225" y="209550"/>
                </a:lnTo>
                <a:lnTo>
                  <a:pt x="1476375" y="95250"/>
                </a:lnTo>
                <a:lnTo>
                  <a:pt x="1733550" y="95250"/>
                </a:lnTo>
                <a:lnTo>
                  <a:pt x="1866900" y="66675"/>
                </a:lnTo>
                <a:lnTo>
                  <a:pt x="2095500" y="38100"/>
                </a:lnTo>
                <a:lnTo>
                  <a:pt x="2295525" y="95250"/>
                </a:lnTo>
                <a:lnTo>
                  <a:pt x="2428875" y="57150"/>
                </a:lnTo>
                <a:lnTo>
                  <a:pt x="2790825" y="0"/>
                </a:lnTo>
                <a:lnTo>
                  <a:pt x="3171825" y="66675"/>
                </a:lnTo>
                <a:lnTo>
                  <a:pt x="3676650" y="180975"/>
                </a:lnTo>
                <a:lnTo>
                  <a:pt x="3790950" y="504825"/>
                </a:lnTo>
                <a:lnTo>
                  <a:pt x="3819525" y="666750"/>
                </a:lnTo>
                <a:lnTo>
                  <a:pt x="3981450" y="762000"/>
                </a:lnTo>
                <a:lnTo>
                  <a:pt x="4362450" y="752475"/>
                </a:lnTo>
                <a:lnTo>
                  <a:pt x="4714875" y="847725"/>
                </a:lnTo>
                <a:lnTo>
                  <a:pt x="5181600" y="1104900"/>
                </a:lnTo>
                <a:lnTo>
                  <a:pt x="5400675" y="1381125"/>
                </a:lnTo>
                <a:lnTo>
                  <a:pt x="5695950" y="2057400"/>
                </a:lnTo>
                <a:lnTo>
                  <a:pt x="5133975" y="2076450"/>
                </a:lnTo>
                <a:lnTo>
                  <a:pt x="4714875" y="1990725"/>
                </a:lnTo>
                <a:lnTo>
                  <a:pt x="4352925" y="1733550"/>
                </a:lnTo>
                <a:lnTo>
                  <a:pt x="4010025" y="1676400"/>
                </a:lnTo>
                <a:lnTo>
                  <a:pt x="3562350" y="1657350"/>
                </a:lnTo>
                <a:lnTo>
                  <a:pt x="0" y="1657350"/>
                </a:lnTo>
                <a:lnTo>
                  <a:pt x="76200" y="1190625"/>
                </a:lnTo>
                <a:lnTo>
                  <a:pt x="228600" y="571500"/>
                </a:lnTo>
                <a:lnTo>
                  <a:pt x="409575" y="209550"/>
                </a:lnTo>
                <a:lnTo>
                  <a:pt x="771525" y="76200"/>
                </a:lnTo>
                <a:lnTo>
                  <a:pt x="1333500" y="85725"/>
                </a:lnTo>
                <a:lnTo>
                  <a:pt x="1457325" y="95250"/>
                </a:lnTo>
                <a:lnTo>
                  <a:pt x="1352550" y="285750"/>
                </a:lnTo>
                <a:lnTo>
                  <a:pt x="1600200" y="371475"/>
                </a:lnTo>
                <a:lnTo>
                  <a:pt x="1571625" y="723900"/>
                </a:lnTo>
                <a:lnTo>
                  <a:pt x="1552575" y="962025"/>
                </a:lnTo>
                <a:lnTo>
                  <a:pt x="1657350" y="1066800"/>
                </a:lnTo>
                <a:lnTo>
                  <a:pt x="1866900" y="1114425"/>
                </a:lnTo>
                <a:lnTo>
                  <a:pt x="2038350" y="971550"/>
                </a:lnTo>
                <a:lnTo>
                  <a:pt x="1981200" y="676275"/>
                </a:lnTo>
                <a:close/>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6" name="星 5 5"/>
          <p:cNvSpPr/>
          <p:nvPr/>
        </p:nvSpPr>
        <p:spPr>
          <a:xfrm>
            <a:off x="6074455" y="2262186"/>
            <a:ext cx="615306" cy="504826"/>
          </a:xfrm>
          <a:prstGeom prst="star5">
            <a:avLst/>
          </a:prstGeom>
          <a:solidFill>
            <a:srgbClr val="FFFF00"/>
          </a:solidFill>
          <a:ln>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7" name="星 5 6"/>
          <p:cNvSpPr/>
          <p:nvPr/>
        </p:nvSpPr>
        <p:spPr>
          <a:xfrm>
            <a:off x="9634923" y="3092922"/>
            <a:ext cx="433002" cy="414982"/>
          </a:xfrm>
          <a:prstGeom prst="star5">
            <a:avLst/>
          </a:prstGeom>
          <a:solidFill>
            <a:srgbClr val="FFFF00"/>
          </a:solidFill>
          <a:ln w="3175">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8" name="Text Box 2"/>
          <p:cNvSpPr txBox="1">
            <a:spLocks noChangeArrowheads="1"/>
          </p:cNvSpPr>
          <p:nvPr/>
        </p:nvSpPr>
        <p:spPr bwMode="auto">
          <a:xfrm>
            <a:off x="9730426" y="2680958"/>
            <a:ext cx="561208" cy="457002"/>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defRPr sz="1000"/>
            </a:pPr>
            <a:r>
              <a:rPr lang="en-US" altLang="ja-JP" sz="2400" b="1" dirty="0">
                <a:latin typeface="ＭＳ Ｐゴシック"/>
                <a:ea typeface="ＭＳ Ｐゴシック"/>
              </a:rPr>
              <a:t>1km</a:t>
            </a:r>
            <a:endParaRPr lang="ja-JP" altLang="en-US" sz="2400" b="1" dirty="0">
              <a:latin typeface="ＭＳ Ｐゴシック"/>
              <a:ea typeface="ＭＳ Ｐゴシック"/>
            </a:endParaRPr>
          </a:p>
        </p:txBody>
      </p:sp>
      <p:sp>
        <p:nvSpPr>
          <p:cNvPr id="9" name="星 5 8"/>
          <p:cNvSpPr/>
          <p:nvPr/>
        </p:nvSpPr>
        <p:spPr>
          <a:xfrm>
            <a:off x="4583832" y="3137960"/>
            <a:ext cx="433002" cy="414982"/>
          </a:xfrm>
          <a:prstGeom prst="star5">
            <a:avLst/>
          </a:prstGeom>
          <a:solidFill>
            <a:srgbClr val="FFFF00"/>
          </a:solidFill>
          <a:ln w="3175">
            <a:solidFill>
              <a:sysClr val="windowText" lastClr="00000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10" name="Text Box 2"/>
          <p:cNvSpPr txBox="1">
            <a:spLocks noChangeArrowheads="1"/>
          </p:cNvSpPr>
          <p:nvPr/>
        </p:nvSpPr>
        <p:spPr bwMode="auto">
          <a:xfrm>
            <a:off x="4519729" y="3537487"/>
            <a:ext cx="561208" cy="457002"/>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defRPr sz="1000"/>
            </a:pPr>
            <a:r>
              <a:rPr lang="en-US" altLang="ja-JP" sz="2400" b="1" dirty="0">
                <a:latin typeface="ＭＳ Ｐゴシック"/>
                <a:ea typeface="ＭＳ Ｐゴシック"/>
              </a:rPr>
              <a:t>2km</a:t>
            </a:r>
            <a:endParaRPr lang="ja-JP" altLang="en-US" sz="2400" b="1" dirty="0">
              <a:latin typeface="ＭＳ Ｐゴシック"/>
              <a:ea typeface="ＭＳ Ｐゴシック"/>
            </a:endParaRPr>
          </a:p>
        </p:txBody>
      </p:sp>
      <p:cxnSp>
        <p:nvCxnSpPr>
          <p:cNvPr id="13" name="直線矢印コネクタ 12"/>
          <p:cNvCxnSpPr/>
          <p:nvPr/>
        </p:nvCxnSpPr>
        <p:spPr>
          <a:xfrm>
            <a:off x="7075214" y="1717095"/>
            <a:ext cx="527599" cy="0"/>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a:stCxn id="5" idx="6"/>
          </p:cNvCxnSpPr>
          <p:nvPr/>
        </p:nvCxnSpPr>
        <p:spPr>
          <a:xfrm flipV="1">
            <a:off x="5819776" y="1900237"/>
            <a:ext cx="66675" cy="133350"/>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直線矢印コネクタ 14"/>
          <p:cNvCxnSpPr/>
          <p:nvPr/>
        </p:nvCxnSpPr>
        <p:spPr>
          <a:xfrm>
            <a:off x="5016834" y="1867971"/>
            <a:ext cx="450516" cy="32266"/>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直線矢印コネクタ 15"/>
          <p:cNvCxnSpPr/>
          <p:nvPr/>
        </p:nvCxnSpPr>
        <p:spPr>
          <a:xfrm flipH="1">
            <a:off x="5667376" y="1914111"/>
            <a:ext cx="43901" cy="138527"/>
          </a:xfrm>
          <a:prstGeom prst="straightConnector1">
            <a:avLst/>
          </a:prstGeom>
          <a:ln w="28575">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Text Box 2"/>
          <p:cNvSpPr txBox="1">
            <a:spLocks noChangeArrowheads="1"/>
          </p:cNvSpPr>
          <p:nvPr/>
        </p:nvSpPr>
        <p:spPr bwMode="auto">
          <a:xfrm>
            <a:off x="6924673" y="2586038"/>
            <a:ext cx="590552" cy="180975"/>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defRPr sz="1000"/>
            </a:pPr>
            <a:r>
              <a:rPr lang="ja-JP" altLang="en-US" sz="900" b="1">
                <a:solidFill>
                  <a:sysClr val="windowText" lastClr="000000"/>
                </a:solidFill>
                <a:latin typeface="ＭＳ Ｐゴシック"/>
                <a:ea typeface="ＭＳ Ｐゴシック"/>
              </a:rPr>
              <a:t>体育館</a:t>
            </a:r>
          </a:p>
        </p:txBody>
      </p:sp>
      <p:cxnSp>
        <p:nvCxnSpPr>
          <p:cNvPr id="18" name="直線矢印コネクタ 17"/>
          <p:cNvCxnSpPr/>
          <p:nvPr/>
        </p:nvCxnSpPr>
        <p:spPr>
          <a:xfrm flipH="1" flipV="1">
            <a:off x="6496050" y="3481387"/>
            <a:ext cx="1158326" cy="4348"/>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9" name="Text Box 2"/>
          <p:cNvSpPr txBox="1">
            <a:spLocks noChangeArrowheads="1"/>
          </p:cNvSpPr>
          <p:nvPr/>
        </p:nvSpPr>
        <p:spPr bwMode="auto">
          <a:xfrm>
            <a:off x="2285998" y="4452937"/>
            <a:ext cx="781053" cy="361951"/>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ts val="1100"/>
              </a:lnSpc>
              <a:defRPr sz="1000"/>
            </a:pPr>
            <a:r>
              <a:rPr lang="ja-JP" altLang="en-US" sz="900" b="1">
                <a:solidFill>
                  <a:sysClr val="windowText" lastClr="000000"/>
                </a:solidFill>
                <a:latin typeface="ＭＳ Ｐゴシック"/>
                <a:ea typeface="ＭＳ Ｐゴシック"/>
              </a:rPr>
              <a:t>三好丘駅側</a:t>
            </a:r>
            <a:endParaRPr lang="en-US" altLang="ja-JP" sz="900" b="1">
              <a:solidFill>
                <a:sysClr val="windowText" lastClr="000000"/>
              </a:solidFill>
              <a:latin typeface="ＭＳ Ｐゴシック"/>
              <a:ea typeface="ＭＳ Ｐゴシック"/>
            </a:endParaRPr>
          </a:p>
          <a:p>
            <a:pPr>
              <a:lnSpc>
                <a:spcPts val="1100"/>
              </a:lnSpc>
              <a:defRPr sz="1000"/>
            </a:pPr>
            <a:r>
              <a:rPr lang="ja-JP" altLang="en-US" sz="900" b="1">
                <a:solidFill>
                  <a:sysClr val="windowText" lastClr="000000"/>
                </a:solidFill>
                <a:latin typeface="ＭＳ Ｐゴシック"/>
                <a:ea typeface="ＭＳ Ｐゴシック"/>
              </a:rPr>
              <a:t>入り口</a:t>
            </a:r>
          </a:p>
        </p:txBody>
      </p:sp>
      <p:sp>
        <p:nvSpPr>
          <p:cNvPr id="20" name="Text Box 2"/>
          <p:cNvSpPr txBox="1">
            <a:spLocks noChangeArrowheads="1"/>
          </p:cNvSpPr>
          <p:nvPr/>
        </p:nvSpPr>
        <p:spPr bwMode="auto">
          <a:xfrm>
            <a:off x="3171826" y="2862263"/>
            <a:ext cx="561975" cy="438150"/>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nSpc>
                <a:spcPts val="1100"/>
              </a:lnSpc>
              <a:defRPr sz="1000"/>
            </a:pPr>
            <a:r>
              <a:rPr lang="ja-JP" altLang="en-US" sz="900" b="1">
                <a:solidFill>
                  <a:sysClr val="windowText" lastClr="000000"/>
                </a:solidFill>
                <a:latin typeface="ＭＳ Ｐゴシック"/>
                <a:ea typeface="ＭＳ Ｐゴシック"/>
              </a:rPr>
              <a:t>トヨタ工業学園高校</a:t>
            </a:r>
          </a:p>
        </p:txBody>
      </p:sp>
      <p:cxnSp>
        <p:nvCxnSpPr>
          <p:cNvPr id="21" name="直線矢印コネクタ 20"/>
          <p:cNvCxnSpPr/>
          <p:nvPr/>
        </p:nvCxnSpPr>
        <p:spPr>
          <a:xfrm flipH="1" flipV="1">
            <a:off x="6359799" y="1966913"/>
            <a:ext cx="50526" cy="342901"/>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タイトル 2"/>
          <p:cNvSpPr txBox="1">
            <a:spLocks/>
          </p:cNvSpPr>
          <p:nvPr/>
        </p:nvSpPr>
        <p:spPr>
          <a:xfrm>
            <a:off x="1554743" y="0"/>
            <a:ext cx="9144000" cy="764704"/>
          </a:xfrm>
          <a:prstGeom prst="rect">
            <a:avLst/>
          </a:prstGeom>
          <a:effectLst/>
        </p:spPr>
        <p:txBody>
          <a:bodyPr vert="horz" lIns="91440" tIns="45720" rIns="91440" bIns="45720" rtlCol="0" anchor="t" anchorCtr="0">
            <a:no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kumimoji="1"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indent="0" algn="ctr">
              <a:lnSpc>
                <a:spcPct val="110000"/>
              </a:lnSpc>
              <a:buNone/>
            </a:pPr>
            <a:r>
              <a:rPr lang="ja-JP" altLang="en-US" sz="4400" b="0" dirty="0">
                <a:ln>
                  <a:solidFill>
                    <a:schemeClr val="tx1">
                      <a:lumMod val="75000"/>
                      <a:lumOff val="25000"/>
                    </a:schemeClr>
                  </a:solidFill>
                </a:ln>
                <a:effectLst>
                  <a:reflection blurRad="76200" stA="50000" endPos="40000" dist="25400" dir="5400000" sy="-100000" algn="bl" rotWithShape="0"/>
                </a:effectLst>
                <a:latin typeface="HGP創英角ﾎﾟｯﾌﾟ体" panose="040B0A00000000000000" pitchFamily="50" charset="-128"/>
                <a:ea typeface="HGP創英角ﾎﾟｯﾌﾟ体" panose="040B0A00000000000000" pitchFamily="50" charset="-128"/>
              </a:rPr>
              <a:t>全社駅伝のｺｰｽ（ｽﾎﾟｾﾝ）</a:t>
            </a:r>
          </a:p>
        </p:txBody>
      </p:sp>
      <p:sp>
        <p:nvSpPr>
          <p:cNvPr id="23" name="Text Box 2"/>
          <p:cNvSpPr txBox="1">
            <a:spLocks noChangeArrowheads="1"/>
          </p:cNvSpPr>
          <p:nvPr/>
        </p:nvSpPr>
        <p:spPr bwMode="auto">
          <a:xfrm>
            <a:off x="6658742" y="2197770"/>
            <a:ext cx="1453483" cy="457002"/>
          </a:xfrm>
          <a:prstGeom prst="rect">
            <a:avLst/>
          </a:prstGeom>
          <a:noFill/>
          <a:ln>
            <a:noFill/>
          </a:ln>
        </p:spPr>
        <p:txBody>
          <a:bodyPr wrap="square" lIns="36576" tIns="18288" rIns="0" bIns="0" anchor="t" upright="1"/>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l" rtl="0">
              <a:defRPr sz="1000"/>
            </a:pPr>
            <a:r>
              <a:rPr lang="ja-JP" altLang="en-US" sz="2400" b="1" dirty="0">
                <a:latin typeface="ＭＳ Ｐゴシック"/>
                <a:ea typeface="ＭＳ Ｐゴシック"/>
              </a:rPr>
              <a:t>ｽﾀｰﾄ</a:t>
            </a:r>
          </a:p>
        </p:txBody>
      </p:sp>
      <p:cxnSp>
        <p:nvCxnSpPr>
          <p:cNvPr id="29" name="直線矢印コネクタ 28"/>
          <p:cNvCxnSpPr/>
          <p:nvPr/>
        </p:nvCxnSpPr>
        <p:spPr>
          <a:xfrm>
            <a:off x="8256241" y="2004739"/>
            <a:ext cx="263799" cy="421532"/>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1" name="直線矢印コネクタ 30"/>
          <p:cNvCxnSpPr/>
          <p:nvPr/>
        </p:nvCxnSpPr>
        <p:spPr>
          <a:xfrm flipV="1">
            <a:off x="4255931" y="2654773"/>
            <a:ext cx="131899" cy="755983"/>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4" name="タイトル 2"/>
          <p:cNvSpPr txBox="1">
            <a:spLocks/>
          </p:cNvSpPr>
          <p:nvPr/>
        </p:nvSpPr>
        <p:spPr>
          <a:xfrm>
            <a:off x="1556962" y="5069845"/>
            <a:ext cx="9144000" cy="764704"/>
          </a:xfrm>
          <a:prstGeom prst="rect">
            <a:avLst/>
          </a:prstGeom>
          <a:effectLst/>
        </p:spPr>
        <p:txBody>
          <a:bodyPr vert="horz" lIns="91440" tIns="45720" rIns="91440" bIns="45720" rtlCol="0" anchor="t" anchorCtr="0">
            <a:noAutofit/>
          </a:bodyPr>
          <a:lst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kumimoji="1"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pPr marL="0" indent="0" algn="ctr">
              <a:lnSpc>
                <a:spcPct val="110000"/>
              </a:lnSpc>
              <a:buNone/>
            </a:pPr>
            <a:r>
              <a:rPr lang="en-US" altLang="ja-JP" sz="4400" b="0" dirty="0">
                <a:ln>
                  <a:solidFill>
                    <a:schemeClr val="tx1">
                      <a:lumMod val="75000"/>
                      <a:lumOff val="25000"/>
                    </a:schemeClr>
                  </a:solidFill>
                </a:ln>
                <a:effectLst>
                  <a:reflection blurRad="76200" stA="50000" endPos="40000" dist="25400" dir="5400000" sy="-100000" algn="bl" rotWithShape="0"/>
                </a:effectLst>
                <a:latin typeface="HGP創英角ﾎﾟｯﾌﾟ体" panose="040B0A00000000000000" pitchFamily="50" charset="-128"/>
                <a:ea typeface="HGP創英角ﾎﾟｯﾌﾟ体" panose="040B0A00000000000000" pitchFamily="50" charset="-128"/>
              </a:rPr>
              <a:t>1</a:t>
            </a:r>
            <a:r>
              <a:rPr lang="ja-JP" altLang="en-US" sz="4400" b="0" dirty="0">
                <a:ln>
                  <a:solidFill>
                    <a:schemeClr val="tx1">
                      <a:lumMod val="75000"/>
                      <a:lumOff val="25000"/>
                    </a:schemeClr>
                  </a:solidFill>
                </a:ln>
                <a:effectLst>
                  <a:reflection blurRad="76200" stA="50000" endPos="40000" dist="25400" dir="5400000" sy="-100000" algn="bl" rotWithShape="0"/>
                </a:effectLst>
                <a:latin typeface="HGP創英角ﾎﾟｯﾌﾟ体" panose="040B0A00000000000000" pitchFamily="50" charset="-128"/>
                <a:ea typeface="HGP創英角ﾎﾟｯﾌﾟ体" panose="040B0A00000000000000" pitchFamily="50" charset="-128"/>
              </a:rPr>
              <a:t>周　２．８５ｋｍ</a:t>
            </a:r>
            <a:endParaRPr lang="en-US" altLang="ja-JP" sz="4400" b="0" dirty="0">
              <a:ln>
                <a:solidFill>
                  <a:schemeClr val="tx1">
                    <a:lumMod val="75000"/>
                    <a:lumOff val="25000"/>
                  </a:schemeClr>
                </a:solidFill>
              </a:ln>
              <a:effectLst>
                <a:reflection blurRad="76200" stA="50000" endPos="40000" dist="25400" dir="5400000" sy="-100000" algn="bl" rotWithShape="0"/>
              </a:effectLst>
              <a:latin typeface="HGP創英角ﾎﾟｯﾌﾟ体" panose="040B0A00000000000000" pitchFamily="50" charset="-128"/>
              <a:ea typeface="HGP創英角ﾎﾟｯﾌﾟ体" panose="040B0A00000000000000" pitchFamily="50" charset="-128"/>
            </a:endParaRPr>
          </a:p>
        </p:txBody>
      </p:sp>
      <p:sp>
        <p:nvSpPr>
          <p:cNvPr id="2" name="テキスト ボックス 1"/>
          <p:cNvSpPr txBox="1"/>
          <p:nvPr/>
        </p:nvSpPr>
        <p:spPr>
          <a:xfrm>
            <a:off x="6802758" y="1128921"/>
            <a:ext cx="1453483" cy="369332"/>
          </a:xfrm>
          <a:prstGeom prst="rect">
            <a:avLst/>
          </a:prstGeom>
          <a:noFill/>
        </p:spPr>
        <p:txBody>
          <a:bodyPr wrap="square" rtlCol="0">
            <a:spAutoFit/>
          </a:bodyPr>
          <a:lstStyle/>
          <a:p>
            <a:r>
              <a:rPr lang="ja-JP" altLang="en-US" dirty="0">
                <a:solidFill>
                  <a:srgbClr val="FF0000"/>
                </a:solidFill>
                <a:latin typeface="HGP創英角ﾎﾟｯﾌﾟ体" panose="040B0A00000000000000" pitchFamily="50" charset="-128"/>
                <a:ea typeface="HGP創英角ﾎﾟｯﾌﾟ体" panose="040B0A00000000000000" pitchFamily="50" charset="-128"/>
              </a:rPr>
              <a:t>登 </a:t>
            </a:r>
            <a:r>
              <a:rPr lang="en-US" altLang="ja-JP" dirty="0">
                <a:solidFill>
                  <a:srgbClr val="FF0000"/>
                </a:solidFill>
                <a:latin typeface="HGP創英角ﾎﾟｯﾌﾟ体" panose="040B0A00000000000000" pitchFamily="50" charset="-128"/>
                <a:ea typeface="HGP創英角ﾎﾟｯﾌﾟ体" panose="040B0A00000000000000" pitchFamily="50" charset="-128"/>
              </a:rPr>
              <a:t>300m</a:t>
            </a:r>
            <a:endParaRPr lang="ja-JP" altLang="en-US" dirty="0">
              <a:solidFill>
                <a:srgbClr val="FF0000"/>
              </a:solidFill>
              <a:latin typeface="HGP創英角ﾎﾟｯﾌﾟ体" panose="040B0A00000000000000" pitchFamily="50" charset="-128"/>
              <a:ea typeface="HGP創英角ﾎﾟｯﾌﾟ体" panose="040B0A00000000000000" pitchFamily="50" charset="-128"/>
            </a:endParaRPr>
          </a:p>
        </p:txBody>
      </p:sp>
      <p:sp>
        <p:nvSpPr>
          <p:cNvPr id="25" name="テキスト ボックス 24"/>
          <p:cNvSpPr txBox="1"/>
          <p:nvPr/>
        </p:nvSpPr>
        <p:spPr>
          <a:xfrm>
            <a:off x="4486474" y="1221189"/>
            <a:ext cx="1453483" cy="369332"/>
          </a:xfrm>
          <a:prstGeom prst="rect">
            <a:avLst/>
          </a:prstGeom>
          <a:noFill/>
        </p:spPr>
        <p:txBody>
          <a:bodyPr wrap="square" rtlCol="0">
            <a:spAutoFit/>
          </a:bodyPr>
          <a:lstStyle/>
          <a:p>
            <a:r>
              <a:rPr lang="ja-JP" altLang="en-US" dirty="0">
                <a:solidFill>
                  <a:srgbClr val="FF0000"/>
                </a:solidFill>
                <a:latin typeface="HGP創英角ﾎﾟｯﾌﾟ体" panose="040B0A00000000000000" pitchFamily="50" charset="-128"/>
                <a:ea typeface="HGP創英角ﾎﾟｯﾌﾟ体" panose="040B0A00000000000000" pitchFamily="50" charset="-128"/>
              </a:rPr>
              <a:t>登 </a:t>
            </a:r>
            <a:r>
              <a:rPr lang="en-US" altLang="ja-JP" dirty="0">
                <a:solidFill>
                  <a:srgbClr val="FF0000"/>
                </a:solidFill>
                <a:latin typeface="HGP創英角ﾎﾟｯﾌﾟ体" panose="040B0A00000000000000" pitchFamily="50" charset="-128"/>
                <a:ea typeface="HGP創英角ﾎﾟｯﾌﾟ体" panose="040B0A00000000000000" pitchFamily="50" charset="-128"/>
              </a:rPr>
              <a:t>200m</a:t>
            </a:r>
            <a:endParaRPr lang="ja-JP" altLang="en-US" dirty="0">
              <a:solidFill>
                <a:srgbClr val="FF0000"/>
              </a:solidFill>
              <a:latin typeface="HGP創英角ﾎﾟｯﾌﾟ体" panose="040B0A00000000000000" pitchFamily="50" charset="-128"/>
              <a:ea typeface="HGP創英角ﾎﾟｯﾌﾟ体" panose="040B0A00000000000000" pitchFamily="50" charset="-128"/>
            </a:endParaRPr>
          </a:p>
        </p:txBody>
      </p:sp>
      <p:sp>
        <p:nvSpPr>
          <p:cNvPr id="26" name="テキスト ボックス 25"/>
          <p:cNvSpPr txBox="1"/>
          <p:nvPr/>
        </p:nvSpPr>
        <p:spPr>
          <a:xfrm>
            <a:off x="6293125" y="3552942"/>
            <a:ext cx="1222100" cy="369332"/>
          </a:xfrm>
          <a:prstGeom prst="rect">
            <a:avLst/>
          </a:prstGeom>
          <a:noFill/>
        </p:spPr>
        <p:txBody>
          <a:bodyPr wrap="square" rtlCol="0">
            <a:spAutoFit/>
          </a:bodyPr>
          <a:lstStyle/>
          <a:p>
            <a:r>
              <a:rPr lang="ja-JP" altLang="en-US" dirty="0">
                <a:solidFill>
                  <a:srgbClr val="7030A0"/>
                </a:solidFill>
                <a:latin typeface="HGP創英角ﾎﾟｯﾌﾟ体" panose="040B0A00000000000000" pitchFamily="50" charset="-128"/>
                <a:ea typeface="HGP創英角ﾎﾟｯﾌﾟ体" panose="040B0A00000000000000" pitchFamily="50" charset="-128"/>
              </a:rPr>
              <a:t>下 </a:t>
            </a:r>
            <a:r>
              <a:rPr lang="en-US" altLang="ja-JP" dirty="0">
                <a:solidFill>
                  <a:srgbClr val="7030A0"/>
                </a:solidFill>
                <a:latin typeface="HGP創英角ﾎﾟｯﾌﾟ体" panose="040B0A00000000000000" pitchFamily="50" charset="-128"/>
                <a:ea typeface="HGP創英角ﾎﾟｯﾌﾟ体" panose="040B0A00000000000000" pitchFamily="50" charset="-128"/>
              </a:rPr>
              <a:t>500m</a:t>
            </a:r>
            <a:endParaRPr lang="ja-JP" altLang="en-US" dirty="0">
              <a:solidFill>
                <a:srgbClr val="7030A0"/>
              </a:solidFill>
              <a:latin typeface="HGP創英角ﾎﾟｯﾌﾟ体" panose="040B0A00000000000000" pitchFamily="50" charset="-128"/>
              <a:ea typeface="HGP創英角ﾎﾟｯﾌﾟ体" panose="040B0A00000000000000" pitchFamily="50" charset="-128"/>
            </a:endParaRPr>
          </a:p>
        </p:txBody>
      </p:sp>
      <p:sp>
        <p:nvSpPr>
          <p:cNvPr id="27" name="テキスト ボックス 26"/>
          <p:cNvSpPr txBox="1"/>
          <p:nvPr/>
        </p:nvSpPr>
        <p:spPr>
          <a:xfrm>
            <a:off x="8609386" y="4026286"/>
            <a:ext cx="1497227" cy="369332"/>
          </a:xfrm>
          <a:prstGeom prst="rect">
            <a:avLst/>
          </a:prstGeom>
          <a:noFill/>
        </p:spPr>
        <p:txBody>
          <a:bodyPr wrap="square" rtlCol="0">
            <a:spAutoFit/>
          </a:bodyPr>
          <a:lstStyle/>
          <a:p>
            <a:r>
              <a:rPr lang="ja-JP" altLang="en-US" dirty="0">
                <a:solidFill>
                  <a:srgbClr val="FF0000"/>
                </a:solidFill>
                <a:latin typeface="HGP創英角ﾎﾟｯﾌﾟ体" panose="040B0A00000000000000" pitchFamily="50" charset="-128"/>
                <a:ea typeface="HGP創英角ﾎﾟｯﾌﾟ体" panose="040B0A00000000000000" pitchFamily="50" charset="-128"/>
              </a:rPr>
              <a:t>登  </a:t>
            </a:r>
            <a:r>
              <a:rPr lang="en-US" altLang="ja-JP" dirty="0">
                <a:solidFill>
                  <a:srgbClr val="FF0000"/>
                </a:solidFill>
                <a:latin typeface="HGP創英角ﾎﾟｯﾌﾟ体" panose="040B0A00000000000000" pitchFamily="50" charset="-128"/>
                <a:ea typeface="HGP創英角ﾎﾟｯﾌﾟ体" panose="040B0A00000000000000" pitchFamily="50" charset="-128"/>
              </a:rPr>
              <a:t>200m</a:t>
            </a:r>
            <a:endParaRPr lang="ja-JP" altLang="en-US" dirty="0">
              <a:solidFill>
                <a:srgbClr val="FF0000"/>
              </a:solidFill>
              <a:latin typeface="HGP創英角ﾎﾟｯﾌﾟ体" panose="040B0A00000000000000" pitchFamily="50" charset="-128"/>
              <a:ea typeface="HGP創英角ﾎﾟｯﾌﾟ体" panose="040B0A00000000000000" pitchFamily="50" charset="-128"/>
            </a:endParaRPr>
          </a:p>
        </p:txBody>
      </p:sp>
      <p:cxnSp>
        <p:nvCxnSpPr>
          <p:cNvPr id="28" name="直線矢印コネクタ 27"/>
          <p:cNvCxnSpPr/>
          <p:nvPr/>
        </p:nvCxnSpPr>
        <p:spPr>
          <a:xfrm flipH="1" flipV="1">
            <a:off x="9264352" y="3994489"/>
            <a:ext cx="746678" cy="4348"/>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0" name="テキスト ボックス 29"/>
          <p:cNvSpPr txBox="1"/>
          <p:nvPr/>
        </p:nvSpPr>
        <p:spPr>
          <a:xfrm>
            <a:off x="8540052" y="1867971"/>
            <a:ext cx="1497227" cy="369332"/>
          </a:xfrm>
          <a:prstGeom prst="rect">
            <a:avLst/>
          </a:prstGeom>
          <a:noFill/>
        </p:spPr>
        <p:txBody>
          <a:bodyPr wrap="square" rtlCol="0">
            <a:spAutoFit/>
          </a:bodyPr>
          <a:lstStyle/>
          <a:p>
            <a:r>
              <a:rPr lang="ja-JP" altLang="en-US" dirty="0">
                <a:solidFill>
                  <a:srgbClr val="7030A0"/>
                </a:solidFill>
                <a:latin typeface="HGP創英角ﾎﾟｯﾌﾟ体" panose="040B0A00000000000000" pitchFamily="50" charset="-128"/>
                <a:ea typeface="HGP創英角ﾎﾟｯﾌﾟ体" panose="040B0A00000000000000" pitchFamily="50" charset="-128"/>
              </a:rPr>
              <a:t>下 </a:t>
            </a:r>
            <a:r>
              <a:rPr lang="en-US" altLang="ja-JP" dirty="0">
                <a:solidFill>
                  <a:srgbClr val="7030A0"/>
                </a:solidFill>
                <a:latin typeface="HGP創英角ﾎﾟｯﾌﾟ体" panose="040B0A00000000000000" pitchFamily="50" charset="-128"/>
                <a:ea typeface="HGP創英角ﾎﾟｯﾌﾟ体" panose="040B0A00000000000000" pitchFamily="50" charset="-128"/>
              </a:rPr>
              <a:t>100m</a:t>
            </a:r>
            <a:endParaRPr lang="ja-JP" altLang="en-US" dirty="0">
              <a:solidFill>
                <a:srgbClr val="7030A0"/>
              </a:solidFill>
              <a:latin typeface="HGP創英角ﾎﾟｯﾌﾟ体" panose="040B0A00000000000000" pitchFamily="50" charset="-128"/>
              <a:ea typeface="HGP創英角ﾎﾟｯﾌﾟ体" panose="040B0A00000000000000" pitchFamily="50" charset="-128"/>
            </a:endParaRPr>
          </a:p>
        </p:txBody>
      </p:sp>
      <p:sp>
        <p:nvSpPr>
          <p:cNvPr id="32" name="テキスト ボックス 31"/>
          <p:cNvSpPr txBox="1"/>
          <p:nvPr/>
        </p:nvSpPr>
        <p:spPr>
          <a:xfrm>
            <a:off x="3264373" y="2397680"/>
            <a:ext cx="1222100" cy="369332"/>
          </a:xfrm>
          <a:prstGeom prst="rect">
            <a:avLst/>
          </a:prstGeom>
          <a:noFill/>
        </p:spPr>
        <p:txBody>
          <a:bodyPr wrap="square" rtlCol="0">
            <a:spAutoFit/>
          </a:bodyPr>
          <a:lstStyle/>
          <a:p>
            <a:r>
              <a:rPr lang="ja-JP" altLang="en-US" dirty="0">
                <a:solidFill>
                  <a:srgbClr val="7030A0"/>
                </a:solidFill>
                <a:latin typeface="HGP創英角ﾎﾟｯﾌﾟ体" panose="040B0A00000000000000" pitchFamily="50" charset="-128"/>
                <a:ea typeface="HGP創英角ﾎﾟｯﾌﾟ体" panose="040B0A00000000000000" pitchFamily="50" charset="-128"/>
              </a:rPr>
              <a:t>下 </a:t>
            </a:r>
            <a:r>
              <a:rPr lang="en-US" altLang="ja-JP" dirty="0">
                <a:solidFill>
                  <a:srgbClr val="7030A0"/>
                </a:solidFill>
                <a:latin typeface="HGP創英角ﾎﾟｯﾌﾟ体" panose="040B0A00000000000000" pitchFamily="50" charset="-128"/>
                <a:ea typeface="HGP創英角ﾎﾟｯﾌﾟ体" panose="040B0A00000000000000" pitchFamily="50" charset="-128"/>
              </a:rPr>
              <a:t>100m</a:t>
            </a:r>
            <a:endParaRPr lang="ja-JP" altLang="en-US" dirty="0">
              <a:solidFill>
                <a:srgbClr val="7030A0"/>
              </a:solidFill>
              <a:latin typeface="HGP創英角ﾎﾟｯﾌﾟ体" panose="040B0A00000000000000" pitchFamily="50" charset="-128"/>
              <a:ea typeface="HGP創英角ﾎﾟｯﾌﾟ体" panose="040B0A00000000000000" pitchFamily="50" charset="-128"/>
            </a:endParaRPr>
          </a:p>
        </p:txBody>
      </p:sp>
      <p:sp>
        <p:nvSpPr>
          <p:cNvPr id="34" name="テキスト ボックス 33">
            <a:extLst>
              <a:ext uri="{FF2B5EF4-FFF2-40B4-BE49-F238E27FC236}">
                <a16:creationId xmlns:a16="http://schemas.microsoft.com/office/drawing/2014/main" id="{413AB2A8-B382-4586-BEB3-A8243B1338E5}"/>
              </a:ext>
            </a:extLst>
          </p:cNvPr>
          <p:cNvSpPr txBox="1"/>
          <p:nvPr/>
        </p:nvSpPr>
        <p:spPr>
          <a:xfrm>
            <a:off x="775713" y="1257275"/>
            <a:ext cx="2253748" cy="830997"/>
          </a:xfrm>
          <a:prstGeom prst="rect">
            <a:avLst/>
          </a:prstGeom>
          <a:noFill/>
        </p:spPr>
        <p:txBody>
          <a:bodyPr wrap="square" rtlCol="0">
            <a:spAutoFit/>
          </a:bodyPr>
          <a:lstStyle/>
          <a:p>
            <a:r>
              <a:rPr lang="ja-JP" altLang="en-US" sz="2400" dirty="0">
                <a:solidFill>
                  <a:srgbClr val="FF0000"/>
                </a:solidFill>
                <a:latin typeface="HGP創英角ﾎﾟｯﾌﾟ体" panose="040B0A00000000000000" pitchFamily="50" charset="-128"/>
                <a:ea typeface="HGP創英角ﾎﾟｯﾌﾟ体" panose="040B0A00000000000000" pitchFamily="50" charset="-128"/>
              </a:rPr>
              <a:t>登：上り坂</a:t>
            </a:r>
            <a:endParaRPr lang="en-US" altLang="ja-JP" sz="2400" dirty="0">
              <a:solidFill>
                <a:srgbClr val="FF0000"/>
              </a:solidFill>
              <a:latin typeface="HGP創英角ﾎﾟｯﾌﾟ体" panose="040B0A00000000000000" pitchFamily="50" charset="-128"/>
              <a:ea typeface="HGP創英角ﾎﾟｯﾌﾟ体" panose="040B0A00000000000000" pitchFamily="50" charset="-128"/>
            </a:endParaRPr>
          </a:p>
          <a:p>
            <a:r>
              <a:rPr lang="ja-JP" altLang="en-US" sz="2400" dirty="0">
                <a:solidFill>
                  <a:srgbClr val="7030A0"/>
                </a:solidFill>
                <a:latin typeface="HGP創英角ﾎﾟｯﾌﾟ体" panose="040B0A00000000000000" pitchFamily="50" charset="-128"/>
                <a:ea typeface="HGP創英角ﾎﾟｯﾌﾟ体" panose="040B0A00000000000000" pitchFamily="50" charset="-128"/>
              </a:rPr>
              <a:t>下：下り坂</a:t>
            </a:r>
          </a:p>
        </p:txBody>
      </p:sp>
    </p:spTree>
    <p:extLst>
      <p:ext uri="{BB962C8B-B14F-4D97-AF65-F5344CB8AC3E}">
        <p14:creationId xmlns:p14="http://schemas.microsoft.com/office/powerpoint/2010/main" val="1680579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dirty="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2" name="テキスト ボックス 1">
            <a:extLst>
              <a:ext uri="{FF2B5EF4-FFF2-40B4-BE49-F238E27FC236}">
                <a16:creationId xmlns:a16="http://schemas.microsoft.com/office/drawing/2014/main" id="{A44B44DB-8C37-ECF2-04C3-69C251AC5544}"/>
              </a:ext>
            </a:extLst>
          </p:cNvPr>
          <p:cNvSpPr txBox="1"/>
          <p:nvPr/>
        </p:nvSpPr>
        <p:spPr>
          <a:xfrm>
            <a:off x="293843" y="1268161"/>
            <a:ext cx="9201558" cy="523220"/>
          </a:xfrm>
          <a:prstGeom prst="rect">
            <a:avLst/>
          </a:prstGeom>
          <a:noFill/>
        </p:spPr>
        <p:txBody>
          <a:bodyPr wrap="none" lIns="91440" tIns="45720" rIns="91440" bIns="45720" rtlCol="0" anchor="t">
            <a:spAutoFit/>
          </a:bodyPr>
          <a:lstStyle/>
          <a:p>
            <a:r>
              <a:rPr lang="ja-JP" altLang="en-US" sz="2800" b="1" dirty="0">
                <a:solidFill>
                  <a:schemeClr val="bg1"/>
                </a:solidFill>
                <a:latin typeface="HG丸ｺﾞｼｯｸM-PRO"/>
                <a:ea typeface="HG丸ｺﾞｼｯｸM-PRO"/>
              </a:rPr>
              <a:t>♦</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駅伝練習ルール・マナー１０ヶ条</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の遵守について</a:t>
            </a:r>
            <a:endParaRPr lang="en-US" altLang="ja-JP" sz="2800" b="1" dirty="0">
              <a:solidFill>
                <a:schemeClr val="bg1"/>
              </a:solidFill>
              <a:latin typeface="HG丸ｺﾞｼｯｸM-PRO"/>
              <a:ea typeface="HG丸ｺﾞｼｯｸM-PRO"/>
            </a:endParaRPr>
          </a:p>
        </p:txBody>
      </p:sp>
      <p:sp>
        <p:nvSpPr>
          <p:cNvPr id="56" name="テキスト ボックス 55">
            <a:extLst>
              <a:ext uri="{FF2B5EF4-FFF2-40B4-BE49-F238E27FC236}">
                <a16:creationId xmlns:a16="http://schemas.microsoft.com/office/drawing/2014/main" id="{403A8DBC-0320-CCA7-7347-2FE5ADA4217F}"/>
              </a:ext>
            </a:extLst>
          </p:cNvPr>
          <p:cNvSpPr txBox="1"/>
          <p:nvPr/>
        </p:nvSpPr>
        <p:spPr>
          <a:xfrm>
            <a:off x="448967" y="4967060"/>
            <a:ext cx="11343104" cy="1477328"/>
          </a:xfrm>
          <a:prstGeom prst="rect">
            <a:avLst/>
          </a:prstGeom>
          <a:noFill/>
        </p:spPr>
        <p:txBody>
          <a:bodyPr wrap="square">
            <a:spAutoFit/>
          </a:bodyPr>
          <a:lstStyle/>
          <a:p>
            <a:r>
              <a:rPr lang="en-US" altLang="ja-JP" dirty="0">
                <a:solidFill>
                  <a:schemeClr val="bg1"/>
                </a:solidFill>
                <a:latin typeface="HG丸ｺﾞｼｯｸM-PRO"/>
                <a:ea typeface="HG丸ｺﾞｼｯｸM-PRO"/>
              </a:rPr>
              <a:t>【</a:t>
            </a:r>
            <a:r>
              <a:rPr lang="ja-JP" altLang="en-US" dirty="0">
                <a:solidFill>
                  <a:schemeClr val="bg1"/>
                </a:solidFill>
                <a:latin typeface="HG丸ｺﾞｼｯｸM-PRO"/>
                <a:ea typeface="HG丸ｺﾞｼｯｸM-PRO"/>
              </a:rPr>
              <a:t>本件に関する問い合わせ先</a:t>
            </a:r>
            <a:r>
              <a:rPr lang="en-US" altLang="ja-JP" dirty="0">
                <a:solidFill>
                  <a:schemeClr val="bg1"/>
                </a:solidFill>
                <a:latin typeface="HG丸ｺﾞｼｯｸM-PRO"/>
                <a:ea typeface="HG丸ｺﾞｼｯｸM-PRO"/>
              </a:rPr>
              <a:t>】</a:t>
            </a:r>
          </a:p>
          <a:p>
            <a:r>
              <a:rPr lang="en-US" altLang="ja-JP" dirty="0">
                <a:solidFill>
                  <a:schemeClr val="bg1"/>
                </a:solidFill>
                <a:latin typeface="HG丸ｺﾞｼｯｸM-PRO"/>
                <a:ea typeface="HG丸ｺﾞｼｯｸM-PRO"/>
              </a:rPr>
              <a:t>HUREAI</a:t>
            </a:r>
            <a:r>
              <a:rPr lang="ja-JP" altLang="en-US" dirty="0">
                <a:solidFill>
                  <a:schemeClr val="bg1"/>
                </a:solidFill>
                <a:latin typeface="HG丸ｺﾞｼｯｸM-PRO"/>
                <a:ea typeface="HG丸ｺﾞｼｯｸM-PRO"/>
              </a:rPr>
              <a:t>活動本部　総務ネットワーク部会　副部会長　杉岡　武史</a:t>
            </a:r>
            <a:endParaRPr lang="en-US" altLang="ja-JP" dirty="0">
              <a:solidFill>
                <a:schemeClr val="bg1"/>
              </a:solidFill>
              <a:latin typeface="HG丸ｺﾞｼｯｸM-PRO"/>
              <a:ea typeface="HG丸ｺﾞｼｯｸM-PRO"/>
            </a:endParaRPr>
          </a:p>
          <a:p>
            <a:r>
              <a:rPr lang="ja-JP" altLang="en-US" dirty="0">
                <a:solidFill>
                  <a:schemeClr val="bg1"/>
                </a:solidFill>
                <a:latin typeface="HG丸ｺﾞｼｯｸM-PRO"/>
                <a:ea typeface="HG丸ｺﾞｼｯｸM-PRO"/>
              </a:rPr>
              <a:t>本社）人事部　労政室　企画</a:t>
            </a:r>
            <a:r>
              <a:rPr lang="en-US" altLang="ja-JP" dirty="0">
                <a:solidFill>
                  <a:schemeClr val="bg1"/>
                </a:solidFill>
                <a:latin typeface="HG丸ｺﾞｼｯｸM-PRO"/>
                <a:ea typeface="HG丸ｺﾞｼｯｸM-PRO"/>
              </a:rPr>
              <a:t>G</a:t>
            </a:r>
          </a:p>
          <a:p>
            <a:r>
              <a:rPr lang="ja-JP" altLang="en-US" dirty="0">
                <a:solidFill>
                  <a:schemeClr val="bg1"/>
                </a:solidFill>
                <a:latin typeface="HG丸ｺﾞｼｯｸM-PRO"/>
                <a:ea typeface="HG丸ｺﾞｼｯｸM-PRO"/>
              </a:rPr>
              <a:t>（社給スマホ）</a:t>
            </a:r>
            <a:r>
              <a:rPr lang="en-US" altLang="ja-JP" dirty="0">
                <a:solidFill>
                  <a:schemeClr val="bg1"/>
                </a:solidFill>
                <a:latin typeface="HG丸ｺﾞｼｯｸM-PRO"/>
                <a:ea typeface="HG丸ｺﾞｼｯｸM-PRO"/>
              </a:rPr>
              <a:t>070-7430-5633</a:t>
            </a:r>
          </a:p>
          <a:p>
            <a:r>
              <a:rPr lang="en-US" altLang="ja-JP" dirty="0">
                <a:solidFill>
                  <a:schemeClr val="bg1"/>
                </a:solidFill>
                <a:latin typeface="HG丸ｺﾞｼｯｸM-PRO"/>
                <a:ea typeface="HG丸ｺﾞｼｯｸM-PRO"/>
              </a:rPr>
              <a:t>E-mail : Takeshi_sugioka@mail.toyota.co.jp</a:t>
            </a:r>
          </a:p>
        </p:txBody>
      </p:sp>
      <p:pic>
        <p:nvPicPr>
          <p:cNvPr id="51" name="図 50">
            <a:extLst>
              <a:ext uri="{FF2B5EF4-FFF2-40B4-BE49-F238E27FC236}">
                <a16:creationId xmlns:a16="http://schemas.microsoft.com/office/drawing/2014/main" id="{F1E7D21D-F587-12D2-3D0A-03F397AF95D5}"/>
              </a:ext>
            </a:extLst>
          </p:cNvPr>
          <p:cNvPicPr>
            <a:picLocks noChangeAspect="1"/>
          </p:cNvPicPr>
          <p:nvPr/>
        </p:nvPicPr>
        <p:blipFill>
          <a:blip r:embed="rId10"/>
          <a:srcRect t="12191"/>
          <a:stretch/>
        </p:blipFill>
        <p:spPr>
          <a:xfrm>
            <a:off x="6817" y="803662"/>
            <a:ext cx="11736353" cy="5807968"/>
          </a:xfrm>
          <a:prstGeom prst="rect">
            <a:avLst/>
          </a:prstGeom>
        </p:spPr>
      </p:pic>
    </p:spTree>
    <p:extLst>
      <p:ext uri="{BB962C8B-B14F-4D97-AF65-F5344CB8AC3E}">
        <p14:creationId xmlns:p14="http://schemas.microsoft.com/office/powerpoint/2010/main" val="3465330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A14E170F-3E3C-52F5-83BE-17298BBDDB1F}"/>
              </a:ext>
            </a:extLst>
          </p:cNvPr>
          <p:cNvGrpSpPr/>
          <p:nvPr/>
        </p:nvGrpSpPr>
        <p:grpSpPr>
          <a:xfrm>
            <a:off x="7876358" y="234032"/>
            <a:ext cx="4203413" cy="617691"/>
            <a:chOff x="7918881" y="727650"/>
            <a:chExt cx="4203413" cy="617691"/>
          </a:xfrm>
        </p:grpSpPr>
        <p:pic>
          <p:nvPicPr>
            <p:cNvPr id="5" name="図 4" descr="持続可能な社会」の実現へ 小田原で広がる「ＳＤＧｓ」 | 小田原・箱根・湯河原・真鶴 | タウンニュース">
              <a:extLst>
                <a:ext uri="{FF2B5EF4-FFF2-40B4-BE49-F238E27FC236}">
                  <a16:creationId xmlns:a16="http://schemas.microsoft.com/office/drawing/2014/main" id="{C894ACCE-D0C9-26A9-D0F9-1D543284E2BA}"/>
                </a:ext>
              </a:extLst>
            </p:cNvPr>
            <p:cNvPicPr>
              <a:picLocks noChangeAspect="1" noChangeArrowheads="1"/>
            </p:cNvPicPr>
            <p:nvPr/>
          </p:nvPicPr>
          <p:blipFill rotWithShape="1">
            <a:blip r:embed="rId3" cstate="print">
              <a:clrChange>
                <a:clrFrom>
                  <a:srgbClr val="FFFFFF"/>
                </a:clrFrom>
                <a:clrTo>
                  <a:srgbClr val="FFFFFF">
                    <a:alpha val="0"/>
                  </a:srgbClr>
                </a:clrTo>
              </a:clrChange>
              <a:extLst>
                <a:ext uri="{28A0092B-C50C-407E-A947-70E740481C1C}">
                  <a14:useLocalDpi xmlns:a14="http://schemas.microsoft.com/office/drawing/2010/main" val="0"/>
                </a:ext>
              </a:extLst>
            </a:blip>
            <a:srcRect t="22034" b="21792"/>
            <a:stretch/>
          </p:blipFill>
          <p:spPr bwMode="auto">
            <a:xfrm>
              <a:off x="7918881" y="734338"/>
              <a:ext cx="1769211" cy="611003"/>
            </a:xfrm>
            <a:prstGeom prst="rect">
              <a:avLst/>
            </a:prstGeom>
            <a:noFill/>
            <a:extLst>
              <a:ext uri="{909E8E84-426E-40DD-AFC4-6F175D3DCCD1}">
                <a14:hiddenFill xmlns:a14="http://schemas.microsoft.com/office/drawing/2010/main">
                  <a:solidFill>
                    <a:srgbClr val="FFFFFF"/>
                  </a:solidFill>
                </a14:hiddenFill>
              </a:ext>
            </a:extLst>
          </p:spPr>
        </p:pic>
        <p:pic>
          <p:nvPicPr>
            <p:cNvPr id="6" name="図 5">
              <a:extLst>
                <a:ext uri="{FF2B5EF4-FFF2-40B4-BE49-F238E27FC236}">
                  <a16:creationId xmlns:a16="http://schemas.microsoft.com/office/drawing/2014/main" id="{30A3A621-CBA9-F1CA-227A-02F34BE5FDCB}"/>
                </a:ext>
              </a:extLst>
            </p:cNvPr>
            <p:cNvPicPr>
              <a:picLocks noChangeAspect="1"/>
            </p:cNvPicPr>
            <p:nvPr/>
          </p:nvPicPr>
          <p:blipFill>
            <a:blip r:embed="rId4"/>
            <a:stretch>
              <a:fillRect/>
            </a:stretch>
          </p:blipFill>
          <p:spPr>
            <a:xfrm>
              <a:off x="9769285" y="738714"/>
              <a:ext cx="570664" cy="554089"/>
            </a:xfrm>
            <a:prstGeom prst="rect">
              <a:avLst/>
            </a:prstGeom>
          </p:spPr>
        </p:pic>
        <p:pic>
          <p:nvPicPr>
            <p:cNvPr id="7" name="図 6">
              <a:extLst>
                <a:ext uri="{FF2B5EF4-FFF2-40B4-BE49-F238E27FC236}">
                  <a16:creationId xmlns:a16="http://schemas.microsoft.com/office/drawing/2014/main" id="{DAB8F731-CE89-2A59-C1B9-B45A7D820BC8}"/>
                </a:ext>
              </a:extLst>
            </p:cNvPr>
            <p:cNvPicPr>
              <a:picLocks noChangeAspect="1"/>
            </p:cNvPicPr>
            <p:nvPr/>
          </p:nvPicPr>
          <p:blipFill>
            <a:blip r:embed="rId5"/>
            <a:stretch>
              <a:fillRect/>
            </a:stretch>
          </p:blipFill>
          <p:spPr>
            <a:xfrm>
              <a:off x="10363557" y="739988"/>
              <a:ext cx="570664" cy="549353"/>
            </a:xfrm>
            <a:prstGeom prst="rect">
              <a:avLst/>
            </a:prstGeom>
          </p:spPr>
        </p:pic>
        <p:pic>
          <p:nvPicPr>
            <p:cNvPr id="8" name="図 7">
              <a:extLst>
                <a:ext uri="{FF2B5EF4-FFF2-40B4-BE49-F238E27FC236}">
                  <a16:creationId xmlns:a16="http://schemas.microsoft.com/office/drawing/2014/main" id="{67CF6B50-857A-BB4A-E86A-37AE268F686B}"/>
                </a:ext>
              </a:extLst>
            </p:cNvPr>
            <p:cNvPicPr>
              <a:picLocks noChangeAspect="1"/>
            </p:cNvPicPr>
            <p:nvPr/>
          </p:nvPicPr>
          <p:blipFill>
            <a:blip r:embed="rId6"/>
            <a:stretch>
              <a:fillRect/>
            </a:stretch>
          </p:blipFill>
          <p:spPr>
            <a:xfrm>
              <a:off x="10958932" y="734339"/>
              <a:ext cx="573032" cy="544617"/>
            </a:xfrm>
            <a:prstGeom prst="rect">
              <a:avLst/>
            </a:prstGeom>
          </p:spPr>
        </p:pic>
        <p:pic>
          <p:nvPicPr>
            <p:cNvPr id="9" name="図 8">
              <a:extLst>
                <a:ext uri="{FF2B5EF4-FFF2-40B4-BE49-F238E27FC236}">
                  <a16:creationId xmlns:a16="http://schemas.microsoft.com/office/drawing/2014/main" id="{965D0163-BBCD-5436-154B-1AF8F2F3CD22}"/>
                </a:ext>
              </a:extLst>
            </p:cNvPr>
            <p:cNvPicPr>
              <a:picLocks noChangeAspect="1"/>
            </p:cNvPicPr>
            <p:nvPr/>
          </p:nvPicPr>
          <p:blipFill>
            <a:blip r:embed="rId7"/>
            <a:stretch>
              <a:fillRect/>
            </a:stretch>
          </p:blipFill>
          <p:spPr>
            <a:xfrm>
              <a:off x="11546894" y="727650"/>
              <a:ext cx="575400" cy="549353"/>
            </a:xfrm>
            <a:prstGeom prst="rect">
              <a:avLst/>
            </a:prstGeom>
          </p:spPr>
        </p:pic>
      </p:grpSp>
      <p:grpSp>
        <p:nvGrpSpPr>
          <p:cNvPr id="10" name="グループ化 9">
            <a:extLst>
              <a:ext uri="{FF2B5EF4-FFF2-40B4-BE49-F238E27FC236}">
                <a16:creationId xmlns:a16="http://schemas.microsoft.com/office/drawing/2014/main" id="{DE87DFE0-5DFC-9EFB-E424-DBD69AB312AF}"/>
              </a:ext>
            </a:extLst>
          </p:cNvPr>
          <p:cNvGrpSpPr/>
          <p:nvPr/>
        </p:nvGrpSpPr>
        <p:grpSpPr>
          <a:xfrm>
            <a:off x="1106940" y="72936"/>
            <a:ext cx="6698444" cy="783994"/>
            <a:chOff x="1559755" y="49531"/>
            <a:chExt cx="6287229" cy="783994"/>
          </a:xfrm>
        </p:grpSpPr>
        <p:pic>
          <p:nvPicPr>
            <p:cNvPr id="11" name="図 10">
              <a:extLst>
                <a:ext uri="{FF2B5EF4-FFF2-40B4-BE49-F238E27FC236}">
                  <a16:creationId xmlns:a16="http://schemas.microsoft.com/office/drawing/2014/main" id="{42CFDC03-EE9A-03E2-843B-134BCD1AFF5A}"/>
                </a:ext>
              </a:extLst>
            </p:cNvPr>
            <p:cNvPicPr>
              <a:picLocks noChangeAspect="1"/>
            </p:cNvPicPr>
            <p:nvPr/>
          </p:nvPicPr>
          <p:blipFill>
            <a:blip r:embed="rId8">
              <a:clrChange>
                <a:clrFrom>
                  <a:srgbClr val="FFFFFF"/>
                </a:clrFrom>
                <a:clrTo>
                  <a:srgbClr val="FFFFFF">
                    <a:alpha val="0"/>
                  </a:srgbClr>
                </a:clrTo>
              </a:clrChange>
            </a:blip>
            <a:stretch>
              <a:fillRect/>
            </a:stretch>
          </p:blipFill>
          <p:spPr>
            <a:xfrm flipH="1">
              <a:off x="1559755" y="142429"/>
              <a:ext cx="1335500" cy="691096"/>
            </a:xfrm>
            <a:prstGeom prst="rect">
              <a:avLst/>
            </a:prstGeom>
          </p:spPr>
        </p:pic>
        <p:sp>
          <p:nvSpPr>
            <p:cNvPr id="12" name="フリーフォーム: 図形 11">
              <a:extLst>
                <a:ext uri="{FF2B5EF4-FFF2-40B4-BE49-F238E27FC236}">
                  <a16:creationId xmlns:a16="http://schemas.microsoft.com/office/drawing/2014/main" id="{66459808-0E55-7757-B3BC-895FD7B04C28}"/>
                </a:ext>
              </a:extLst>
            </p:cNvPr>
            <p:cNvSpPr/>
            <p:nvPr/>
          </p:nvSpPr>
          <p:spPr>
            <a:xfrm>
              <a:off x="2086252" y="270557"/>
              <a:ext cx="5672831" cy="554411"/>
            </a:xfrm>
            <a:custGeom>
              <a:avLst/>
              <a:gdLst>
                <a:gd name="connsiteX0" fmla="*/ 0 w 5672831"/>
                <a:gd name="connsiteY0" fmla="*/ 439657 h 554411"/>
                <a:gd name="connsiteX1" fmla="*/ 1083076 w 5672831"/>
                <a:gd name="connsiteY1" fmla="*/ 528433 h 554411"/>
                <a:gd name="connsiteX2" fmla="*/ 4474346 w 5672831"/>
                <a:gd name="connsiteY2" fmla="*/ 31284 h 554411"/>
                <a:gd name="connsiteX3" fmla="*/ 5672831 w 5672831"/>
                <a:gd name="connsiteY3" fmla="*/ 93427 h 554411"/>
              </a:gdLst>
              <a:ahLst/>
              <a:cxnLst>
                <a:cxn ang="0">
                  <a:pos x="connsiteX0" y="connsiteY0"/>
                </a:cxn>
                <a:cxn ang="0">
                  <a:pos x="connsiteX1" y="connsiteY1"/>
                </a:cxn>
                <a:cxn ang="0">
                  <a:pos x="connsiteX2" y="connsiteY2"/>
                </a:cxn>
                <a:cxn ang="0">
                  <a:pos x="connsiteX3" y="connsiteY3"/>
                </a:cxn>
              </a:cxnLst>
              <a:rect l="l" t="t" r="r" b="b"/>
              <a:pathLst>
                <a:path w="5672831" h="554411">
                  <a:moveTo>
                    <a:pt x="0" y="439657"/>
                  </a:moveTo>
                  <a:cubicBezTo>
                    <a:pt x="168676" y="518076"/>
                    <a:pt x="337352" y="596495"/>
                    <a:pt x="1083076" y="528433"/>
                  </a:cubicBezTo>
                  <a:cubicBezTo>
                    <a:pt x="1828800" y="460371"/>
                    <a:pt x="3709387" y="103785"/>
                    <a:pt x="4474346" y="31284"/>
                  </a:cubicBezTo>
                  <a:cubicBezTo>
                    <a:pt x="5239305" y="-41217"/>
                    <a:pt x="5456068" y="26105"/>
                    <a:pt x="5672831" y="9342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sp>
          <p:nvSpPr>
            <p:cNvPr id="13" name="フリーフォーム: 図形 12">
              <a:extLst>
                <a:ext uri="{FF2B5EF4-FFF2-40B4-BE49-F238E27FC236}">
                  <a16:creationId xmlns:a16="http://schemas.microsoft.com/office/drawing/2014/main" id="{9A74BCAA-8F94-D7CA-F435-3B52BB7FE498}"/>
                </a:ext>
              </a:extLst>
            </p:cNvPr>
            <p:cNvSpPr/>
            <p:nvPr/>
          </p:nvSpPr>
          <p:spPr>
            <a:xfrm>
              <a:off x="2095130" y="49531"/>
              <a:ext cx="5495278" cy="625618"/>
            </a:xfrm>
            <a:custGeom>
              <a:avLst/>
              <a:gdLst>
                <a:gd name="connsiteX0" fmla="*/ 0 w 5495278"/>
                <a:gd name="connsiteY0" fmla="*/ 429863 h 625618"/>
                <a:gd name="connsiteX1" fmla="*/ 958788 w 5495278"/>
                <a:gd name="connsiteY1" fmla="*/ 607417 h 625618"/>
                <a:gd name="connsiteX2" fmla="*/ 3968319 w 5495278"/>
                <a:gd name="connsiteY2" fmla="*/ 39246 h 625618"/>
                <a:gd name="connsiteX3" fmla="*/ 5495278 w 5495278"/>
                <a:gd name="connsiteY3" fmla="*/ 48123 h 625618"/>
                <a:gd name="connsiteX4" fmla="*/ 5495278 w 5495278"/>
                <a:gd name="connsiteY4" fmla="*/ 48123 h 6256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278" h="625618">
                  <a:moveTo>
                    <a:pt x="0" y="429863"/>
                  </a:moveTo>
                  <a:cubicBezTo>
                    <a:pt x="148701" y="551191"/>
                    <a:pt x="297402" y="672520"/>
                    <a:pt x="958788" y="607417"/>
                  </a:cubicBezTo>
                  <a:cubicBezTo>
                    <a:pt x="1620175" y="542314"/>
                    <a:pt x="3212237" y="132462"/>
                    <a:pt x="3968319" y="39246"/>
                  </a:cubicBezTo>
                  <a:cubicBezTo>
                    <a:pt x="4724401" y="-53970"/>
                    <a:pt x="5495278" y="48123"/>
                    <a:pt x="5495278" y="48123"/>
                  </a:cubicBezTo>
                  <a:lnTo>
                    <a:pt x="5495278" y="48123"/>
                  </a:lnTo>
                </a:path>
              </a:pathLst>
            </a:custGeom>
          </p:spPr>
          <p:style>
            <a:lnRef idx="2">
              <a:schemeClr val="accent4"/>
            </a:lnRef>
            <a:fillRef idx="0">
              <a:schemeClr val="accent4"/>
            </a:fillRef>
            <a:effectRef idx="1">
              <a:schemeClr val="accent4"/>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ja-JP" altLang="en-US" sz="1800" b="0" i="0" u="none" strike="noStrike" kern="1200" cap="none" spc="0" normalizeH="0" baseline="0" noProof="0">
                <a:ln>
                  <a:noFill/>
                </a:ln>
                <a:solidFill>
                  <a:prstClr val="white"/>
                </a:solidFill>
                <a:effectLst/>
                <a:uLnTx/>
                <a:uFillTx/>
                <a:latin typeface="Century Gothic" panose="020B0502020202020204"/>
                <a:ea typeface="ＭＳ ゴシック" panose="020B0609070205080204" pitchFamily="49" charset="-128"/>
                <a:cs typeface="+mn-cs"/>
              </a:endParaRPr>
            </a:p>
          </p:txBody>
        </p:sp>
        <p:grpSp>
          <p:nvGrpSpPr>
            <p:cNvPr id="14" name="グループ化 13">
              <a:extLst>
                <a:ext uri="{FF2B5EF4-FFF2-40B4-BE49-F238E27FC236}">
                  <a16:creationId xmlns:a16="http://schemas.microsoft.com/office/drawing/2014/main" id="{D9DD340B-12A7-0670-6C2E-E858B9F1704C}"/>
                </a:ext>
              </a:extLst>
            </p:cNvPr>
            <p:cNvGrpSpPr/>
            <p:nvPr/>
          </p:nvGrpSpPr>
          <p:grpSpPr>
            <a:xfrm>
              <a:off x="2935060" y="248159"/>
              <a:ext cx="4911924" cy="532098"/>
              <a:chOff x="3372460" y="1446733"/>
              <a:chExt cx="4911924" cy="532098"/>
            </a:xfrm>
          </p:grpSpPr>
          <p:grpSp>
            <p:nvGrpSpPr>
              <p:cNvPr id="15" name="グループ化 14">
                <a:extLst>
                  <a:ext uri="{FF2B5EF4-FFF2-40B4-BE49-F238E27FC236}">
                    <a16:creationId xmlns:a16="http://schemas.microsoft.com/office/drawing/2014/main" id="{D243BB87-4A26-BF4D-EC9F-79BF2C6495FF}"/>
                  </a:ext>
                </a:extLst>
              </p:cNvPr>
              <p:cNvGrpSpPr/>
              <p:nvPr/>
            </p:nvGrpSpPr>
            <p:grpSpPr>
              <a:xfrm>
                <a:off x="4905509" y="1464264"/>
                <a:ext cx="1818123" cy="434427"/>
                <a:chOff x="2993701" y="4574866"/>
                <a:chExt cx="2400943" cy="996899"/>
              </a:xfrm>
            </p:grpSpPr>
            <p:grpSp>
              <p:nvGrpSpPr>
                <p:cNvPr id="18" name="グループ化 17">
                  <a:extLst>
                    <a:ext uri="{FF2B5EF4-FFF2-40B4-BE49-F238E27FC236}">
                      <a16:creationId xmlns:a16="http://schemas.microsoft.com/office/drawing/2014/main" id="{7E5A20C4-8D2B-023B-88D5-B1C675ED45B6}"/>
                    </a:ext>
                  </a:extLst>
                </p:cNvPr>
                <p:cNvGrpSpPr/>
                <p:nvPr/>
              </p:nvGrpSpPr>
              <p:grpSpPr>
                <a:xfrm>
                  <a:off x="2993701" y="4574866"/>
                  <a:ext cx="2400943" cy="996899"/>
                  <a:chOff x="0" y="0"/>
                  <a:chExt cx="2656130" cy="1079727"/>
                </a:xfrm>
              </p:grpSpPr>
              <p:sp>
                <p:nvSpPr>
                  <p:cNvPr id="40" name="テキスト ボックス 35">
                    <a:extLst>
                      <a:ext uri="{FF2B5EF4-FFF2-40B4-BE49-F238E27FC236}">
                        <a16:creationId xmlns:a16="http://schemas.microsoft.com/office/drawing/2014/main" id="{30BB661C-7C9D-6D8D-AB20-7CBA41A9FBB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41" name="テキスト ボックス 36">
                    <a:extLst>
                      <a:ext uri="{FF2B5EF4-FFF2-40B4-BE49-F238E27FC236}">
                        <a16:creationId xmlns:a16="http://schemas.microsoft.com/office/drawing/2014/main" id="{81E5402B-49BC-08D3-FAE5-13ABBF3AC9C0}"/>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42" name="テキスト ボックス 37">
                    <a:extLst>
                      <a:ext uri="{FF2B5EF4-FFF2-40B4-BE49-F238E27FC236}">
                        <a16:creationId xmlns:a16="http://schemas.microsoft.com/office/drawing/2014/main" id="{263F675A-C52C-0B00-A1BA-9FC15052E4D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43" name="テキスト ボックス 38">
                    <a:extLst>
                      <a:ext uri="{FF2B5EF4-FFF2-40B4-BE49-F238E27FC236}">
                        <a16:creationId xmlns:a16="http://schemas.microsoft.com/office/drawing/2014/main" id="{23F92FD5-1146-6AD7-9444-66A8E552166C}"/>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44" name="テキスト ボックス 39">
                    <a:extLst>
                      <a:ext uri="{FF2B5EF4-FFF2-40B4-BE49-F238E27FC236}">
                        <a16:creationId xmlns:a16="http://schemas.microsoft.com/office/drawing/2014/main" id="{9BD79BBC-DBAB-8E4C-152C-4C88E05EE5AF}"/>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45" name="テキスト ボックス 40">
                    <a:extLst>
                      <a:ext uri="{FF2B5EF4-FFF2-40B4-BE49-F238E27FC236}">
                        <a16:creationId xmlns:a16="http://schemas.microsoft.com/office/drawing/2014/main" id="{9F5E571D-C659-A257-A176-DB5C7912366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524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19" name="グループ化 18">
                  <a:extLst>
                    <a:ext uri="{FF2B5EF4-FFF2-40B4-BE49-F238E27FC236}">
                      <a16:creationId xmlns:a16="http://schemas.microsoft.com/office/drawing/2014/main" id="{D252A2FD-EAC9-58AF-E119-E6FA8605EBDD}"/>
                    </a:ext>
                  </a:extLst>
                </p:cNvPr>
                <p:cNvGrpSpPr/>
                <p:nvPr/>
              </p:nvGrpSpPr>
              <p:grpSpPr>
                <a:xfrm>
                  <a:off x="2993701" y="4574866"/>
                  <a:ext cx="2400943" cy="996899"/>
                  <a:chOff x="0" y="0"/>
                  <a:chExt cx="2656130" cy="1079727"/>
                </a:xfrm>
              </p:grpSpPr>
              <p:sp>
                <p:nvSpPr>
                  <p:cNvPr id="34" name="テキスト ボックス 29">
                    <a:extLst>
                      <a:ext uri="{FF2B5EF4-FFF2-40B4-BE49-F238E27FC236}">
                        <a16:creationId xmlns:a16="http://schemas.microsoft.com/office/drawing/2014/main" id="{32162BAB-F810-34AA-0CD0-5F3A4555C120}"/>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35" name="テキスト ボックス 30">
                    <a:extLst>
                      <a:ext uri="{FF2B5EF4-FFF2-40B4-BE49-F238E27FC236}">
                        <a16:creationId xmlns:a16="http://schemas.microsoft.com/office/drawing/2014/main" id="{C305DB4C-B081-0855-6495-C08F644A46A2}"/>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6" name="テキスト ボックス 31">
                    <a:extLst>
                      <a:ext uri="{FF2B5EF4-FFF2-40B4-BE49-F238E27FC236}">
                        <a16:creationId xmlns:a16="http://schemas.microsoft.com/office/drawing/2014/main" id="{73199AEB-D629-12DB-6BEC-53AA35F700AD}"/>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7" name="テキスト ボックス 32">
                    <a:extLst>
                      <a:ext uri="{FF2B5EF4-FFF2-40B4-BE49-F238E27FC236}">
                        <a16:creationId xmlns:a16="http://schemas.microsoft.com/office/drawing/2014/main" id="{51362D86-CD49-1947-5A47-819DB55BF63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8" name="テキスト ボックス 33">
                    <a:extLst>
                      <a:ext uri="{FF2B5EF4-FFF2-40B4-BE49-F238E27FC236}">
                        <a16:creationId xmlns:a16="http://schemas.microsoft.com/office/drawing/2014/main" id="{F663D304-1204-333F-41CF-4F7720FEAD91}"/>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9" name="テキスト ボックス 34">
                    <a:extLst>
                      <a:ext uri="{FF2B5EF4-FFF2-40B4-BE49-F238E27FC236}">
                        <a16:creationId xmlns:a16="http://schemas.microsoft.com/office/drawing/2014/main" id="{08535CFF-F80F-0487-D214-798E72ED2BD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114300">
                          <a:solidFill>
                            <a:prstClr val="black"/>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0" name="グループ化 19">
                  <a:extLst>
                    <a:ext uri="{FF2B5EF4-FFF2-40B4-BE49-F238E27FC236}">
                      <a16:creationId xmlns:a16="http://schemas.microsoft.com/office/drawing/2014/main" id="{0E1BD2D7-A0B7-9DAC-AEAE-8319B35D0851}"/>
                    </a:ext>
                  </a:extLst>
                </p:cNvPr>
                <p:cNvGrpSpPr/>
                <p:nvPr/>
              </p:nvGrpSpPr>
              <p:grpSpPr>
                <a:xfrm>
                  <a:off x="2993701" y="4574866"/>
                  <a:ext cx="2400943" cy="996899"/>
                  <a:chOff x="0" y="0"/>
                  <a:chExt cx="2656130" cy="1079727"/>
                </a:xfrm>
              </p:grpSpPr>
              <p:sp>
                <p:nvSpPr>
                  <p:cNvPr id="28" name="テキスト ボックス 23">
                    <a:extLst>
                      <a:ext uri="{FF2B5EF4-FFF2-40B4-BE49-F238E27FC236}">
                        <a16:creationId xmlns:a16="http://schemas.microsoft.com/office/drawing/2014/main" id="{D0590737-77A1-50C5-8455-D22AA5066D44}"/>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9" name="テキスト ボックス 24">
                    <a:extLst>
                      <a:ext uri="{FF2B5EF4-FFF2-40B4-BE49-F238E27FC236}">
                        <a16:creationId xmlns:a16="http://schemas.microsoft.com/office/drawing/2014/main" id="{187D2AFC-365E-F1C8-34DC-CBB9A2CBF35F}"/>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30" name="テキスト ボックス 25">
                    <a:extLst>
                      <a:ext uri="{FF2B5EF4-FFF2-40B4-BE49-F238E27FC236}">
                        <a16:creationId xmlns:a16="http://schemas.microsoft.com/office/drawing/2014/main" id="{D87885ED-B059-8905-AD48-528EE629AF03}"/>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31" name="テキスト ボックス 26">
                    <a:extLst>
                      <a:ext uri="{FF2B5EF4-FFF2-40B4-BE49-F238E27FC236}">
                        <a16:creationId xmlns:a16="http://schemas.microsoft.com/office/drawing/2014/main" id="{586BF872-DDAC-1351-068B-A6675DD45CB4}"/>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32" name="テキスト ボックス 27">
                    <a:extLst>
                      <a:ext uri="{FF2B5EF4-FFF2-40B4-BE49-F238E27FC236}">
                        <a16:creationId xmlns:a16="http://schemas.microsoft.com/office/drawing/2014/main" id="{8A0C3BE5-A5E7-41AC-6F87-F30A0098BECB}"/>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33" name="テキスト ボックス 28">
                    <a:extLst>
                      <a:ext uri="{FF2B5EF4-FFF2-40B4-BE49-F238E27FC236}">
                        <a16:creationId xmlns:a16="http://schemas.microsoft.com/office/drawing/2014/main" id="{EC1230B7-C2F9-652F-548E-0858CF53FA3A}"/>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w="38100">
                          <a:solidFill>
                            <a:srgbClr val="3F3FE1"/>
                          </a:solid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nvGrpSpPr>
                <p:cNvPr id="21" name="グループ化 20">
                  <a:extLst>
                    <a:ext uri="{FF2B5EF4-FFF2-40B4-BE49-F238E27FC236}">
                      <a16:creationId xmlns:a16="http://schemas.microsoft.com/office/drawing/2014/main" id="{2DC0ED79-B724-1318-D86A-5C222A01AF32}"/>
                    </a:ext>
                  </a:extLst>
                </p:cNvPr>
                <p:cNvGrpSpPr/>
                <p:nvPr/>
              </p:nvGrpSpPr>
              <p:grpSpPr>
                <a:xfrm>
                  <a:off x="2993701" y="4574866"/>
                  <a:ext cx="2400943" cy="996899"/>
                  <a:chOff x="0" y="0"/>
                  <a:chExt cx="2656130" cy="1079727"/>
                </a:xfrm>
              </p:grpSpPr>
              <p:sp>
                <p:nvSpPr>
                  <p:cNvPr id="22" name="テキスト ボックス 17">
                    <a:extLst>
                      <a:ext uri="{FF2B5EF4-FFF2-40B4-BE49-F238E27FC236}">
                        <a16:creationId xmlns:a16="http://schemas.microsoft.com/office/drawing/2014/main" id="{EF582349-9B71-CD02-C1D4-C676DD190D6F}"/>
                      </a:ext>
                    </a:extLst>
                  </p:cNvPr>
                  <p:cNvSpPr txBox="1"/>
                  <p:nvPr/>
                </p:nvSpPr>
                <p:spPr>
                  <a:xfrm>
                    <a:off x="0" y="0"/>
                    <a:ext cx="406142"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H</a:t>
                    </a:r>
                  </a:p>
                </p:txBody>
              </p:sp>
              <p:sp>
                <p:nvSpPr>
                  <p:cNvPr id="23" name="テキスト ボックス 18">
                    <a:extLst>
                      <a:ext uri="{FF2B5EF4-FFF2-40B4-BE49-F238E27FC236}">
                        <a16:creationId xmlns:a16="http://schemas.microsoft.com/office/drawing/2014/main" id="{1A897B5B-8022-CF13-7872-C902A4B1811A}"/>
                      </a:ext>
                    </a:extLst>
                  </p:cNvPr>
                  <p:cNvSpPr txBox="1"/>
                  <p:nvPr/>
                </p:nvSpPr>
                <p:spPr>
                  <a:xfrm>
                    <a:off x="50841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U</a:t>
                    </a:r>
                  </a:p>
                </p:txBody>
              </p:sp>
              <p:sp>
                <p:nvSpPr>
                  <p:cNvPr id="24" name="テキスト ボックス 19">
                    <a:extLst>
                      <a:ext uri="{FF2B5EF4-FFF2-40B4-BE49-F238E27FC236}">
                        <a16:creationId xmlns:a16="http://schemas.microsoft.com/office/drawing/2014/main" id="{7C941BEE-9B87-CC4C-4D6B-B05EDDCEB64B}"/>
                      </a:ext>
                    </a:extLst>
                  </p:cNvPr>
                  <p:cNvSpPr txBox="1"/>
                  <p:nvPr/>
                </p:nvSpPr>
                <p:spPr>
                  <a:xfrm>
                    <a:off x="1017482" y="0"/>
                    <a:ext cx="406800" cy="1079727"/>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FF0000"/>
                        </a:solidFill>
                        <a:effectLst/>
                        <a:uLnTx/>
                        <a:uFillTx/>
                        <a:latin typeface="Arial Rounded MT Bold" pitchFamily="34" charset="0"/>
                        <a:ea typeface="ＭＳ ゴシック" panose="020B0609070205080204" pitchFamily="49" charset="-128"/>
                        <a:cs typeface="+mn-cs"/>
                      </a:rPr>
                      <a:t>R</a:t>
                    </a:r>
                  </a:p>
                </p:txBody>
              </p:sp>
              <p:sp>
                <p:nvSpPr>
                  <p:cNvPr id="25" name="テキスト ボックス 20">
                    <a:extLst>
                      <a:ext uri="{FF2B5EF4-FFF2-40B4-BE49-F238E27FC236}">
                        <a16:creationId xmlns:a16="http://schemas.microsoft.com/office/drawing/2014/main" id="{F3EEFB6F-A051-59C2-6B83-8531B674550E}"/>
                      </a:ext>
                    </a:extLst>
                  </p:cNvPr>
                  <p:cNvSpPr txBox="1"/>
                  <p:nvPr/>
                </p:nvSpPr>
                <p:spPr>
                  <a:xfrm>
                    <a:off x="152655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E</a:t>
                    </a:r>
                  </a:p>
                </p:txBody>
              </p:sp>
              <p:sp>
                <p:nvSpPr>
                  <p:cNvPr id="26" name="テキスト ボックス 21">
                    <a:extLst>
                      <a:ext uri="{FF2B5EF4-FFF2-40B4-BE49-F238E27FC236}">
                        <a16:creationId xmlns:a16="http://schemas.microsoft.com/office/drawing/2014/main" id="{2B009B84-2CF1-96EB-67CB-86591E705F34}"/>
                      </a:ext>
                    </a:extLst>
                  </p:cNvPr>
                  <p:cNvSpPr txBox="1"/>
                  <p:nvPr/>
                </p:nvSpPr>
                <p:spPr>
                  <a:xfrm>
                    <a:off x="2035622" y="309476"/>
                    <a:ext cx="406800"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A</a:t>
                    </a:r>
                  </a:p>
                </p:txBody>
              </p:sp>
              <p:sp>
                <p:nvSpPr>
                  <p:cNvPr id="27" name="テキスト ボックス 22">
                    <a:extLst>
                      <a:ext uri="{FF2B5EF4-FFF2-40B4-BE49-F238E27FC236}">
                        <a16:creationId xmlns:a16="http://schemas.microsoft.com/office/drawing/2014/main" id="{E8009457-E76A-D97A-5262-B3731352B1E6}"/>
                      </a:ext>
                    </a:extLst>
                  </p:cNvPr>
                  <p:cNvSpPr txBox="1"/>
                  <p:nvPr/>
                </p:nvSpPr>
                <p:spPr>
                  <a:xfrm>
                    <a:off x="2544692" y="309476"/>
                    <a:ext cx="111438" cy="770251"/>
                  </a:xfrm>
                  <a:prstGeom prst="rect">
                    <a:avLst/>
                  </a:prstGeom>
                  <a:noFill/>
                </p:spPr>
                <p:style>
                  <a:lnRef idx="0">
                    <a:scrgbClr r="0" g="0" b="0"/>
                  </a:lnRef>
                  <a:fillRef idx="0">
                    <a:scrgbClr r="0" g="0" b="0"/>
                  </a:fillRef>
                  <a:effectRef idx="0">
                    <a:scrgbClr r="0" g="0" b="0"/>
                  </a:effectRef>
                  <a:fontRef idx="minor">
                    <a:schemeClr val="tx1"/>
                  </a:fontRef>
                </p:style>
                <p:txBody>
                  <a:bodyPr wrap="none" lIns="0" tIns="0" rIns="0" bIns="0" numCol="1" rtlCol="0" anchor="t">
                    <a:prstTxWarp prst="textPlain">
                      <a:avLst/>
                    </a:prstTxWarp>
                    <a:noAutofit/>
                    <a:scene3d>
                      <a:camera prst="orthographicFront"/>
                      <a:lightRig rig="threePt" dir="t"/>
                    </a:scene3d>
                    <a:sp3d extrusionH="57150">
                      <a:bevelT w="38100" h="38100"/>
                    </a:sp3d>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9600" b="0" i="0" u="none" strike="noStrike" kern="1200" cap="none" spc="0" normalizeH="0" baseline="0" noProof="0">
                        <a:ln>
                          <a:noFill/>
                        </a:ln>
                        <a:solidFill>
                          <a:srgbClr val="3F3FE1"/>
                        </a:solidFill>
                        <a:effectLst/>
                        <a:uLnTx/>
                        <a:uFillTx/>
                        <a:latin typeface="Arial Rounded MT Bold" pitchFamily="34" charset="0"/>
                        <a:ea typeface="ＭＳ ゴシック" panose="020B0609070205080204" pitchFamily="49" charset="-128"/>
                        <a:cs typeface="+mn-cs"/>
                      </a:rPr>
                      <a:t>I</a:t>
                    </a:r>
                  </a:p>
                </p:txBody>
              </p:sp>
            </p:grpSp>
          </p:grpSp>
          <p:sp>
            <p:nvSpPr>
              <p:cNvPr id="16" name="正方形/長方形 15">
                <a:extLst>
                  <a:ext uri="{FF2B5EF4-FFF2-40B4-BE49-F238E27FC236}">
                    <a16:creationId xmlns:a16="http://schemas.microsoft.com/office/drawing/2014/main" id="{55B02B45-E5D9-A7A5-3EC1-7B39EC48A403}"/>
                  </a:ext>
                </a:extLst>
              </p:cNvPr>
              <p:cNvSpPr/>
              <p:nvPr/>
            </p:nvSpPr>
            <p:spPr>
              <a:xfrm>
                <a:off x="3372460" y="1446733"/>
                <a:ext cx="1527466" cy="523220"/>
              </a:xfrm>
              <a:prstGeom prst="rect">
                <a:avLst/>
              </a:prstGeom>
              <a:noFill/>
            </p:spPr>
            <p:txBody>
              <a:bodyPr wrap="none" lIns="91440" tIns="45720" rIns="91440" bIns="45720" anchor="t">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dirty="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a:ea typeface="HG丸ｺﾞｼｯｸM-PRO"/>
                    <a:cs typeface="+mn-cs"/>
                  </a:rPr>
                  <a:t>令和６年</a:t>
                </a:r>
              </a:p>
            </p:txBody>
          </p:sp>
          <p:sp>
            <p:nvSpPr>
              <p:cNvPr id="17" name="正方形/長方形 16">
                <a:extLst>
                  <a:ext uri="{FF2B5EF4-FFF2-40B4-BE49-F238E27FC236}">
                    <a16:creationId xmlns:a16="http://schemas.microsoft.com/office/drawing/2014/main" id="{B2761AB8-9287-9630-EB0A-4C6B5BA4D6A4}"/>
                  </a:ext>
                </a:extLst>
              </p:cNvPr>
              <p:cNvSpPr/>
              <p:nvPr/>
            </p:nvSpPr>
            <p:spPr>
              <a:xfrm>
                <a:off x="6756918" y="1455611"/>
                <a:ext cx="1527466" cy="523220"/>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i="0" u="none" strike="noStrike" kern="1200" cap="none" spc="0" normalizeH="0" baseline="0" noProof="0">
                    <a:ln w="9525">
                      <a:solidFill>
                        <a:prstClr val="black"/>
                      </a:solidFill>
                      <a:prstDash val="solid"/>
                    </a:ln>
                    <a:solidFill>
                      <a:prstClr val="white"/>
                    </a:solidFill>
                    <a:effectLst>
                      <a:outerShdw blurRad="12700" dist="38100" dir="2700000" algn="tl" rotWithShape="0">
                        <a:prstClr val="black">
                          <a:lumMod val="50000"/>
                        </a:prstClr>
                      </a:outerShdw>
                    </a:effectLst>
                    <a:uLnTx/>
                    <a:uFillTx/>
                    <a:latin typeface="HG丸ｺﾞｼｯｸM-PRO" panose="020F0600000000000000" pitchFamily="50" charset="-128"/>
                    <a:ea typeface="HG丸ｺﾞｼｯｸM-PRO" panose="020F0600000000000000" pitchFamily="50" charset="-128"/>
                    <a:cs typeface="+mn-cs"/>
                  </a:rPr>
                  <a:t>活動本部</a:t>
                </a:r>
              </a:p>
            </p:txBody>
          </p:sp>
        </p:grpSp>
      </p:grpSp>
      <p:grpSp>
        <p:nvGrpSpPr>
          <p:cNvPr id="46" name="グループ化 2">
            <a:extLst>
              <a:ext uri="{FF2B5EF4-FFF2-40B4-BE49-F238E27FC236}">
                <a16:creationId xmlns:a16="http://schemas.microsoft.com/office/drawing/2014/main" id="{AD6F70F6-8E90-14B4-5001-26A6EB32C924}"/>
              </a:ext>
            </a:extLst>
          </p:cNvPr>
          <p:cNvGrpSpPr>
            <a:grpSpLocks/>
          </p:cNvGrpSpPr>
          <p:nvPr/>
        </p:nvGrpSpPr>
        <p:grpSpPr bwMode="auto">
          <a:xfrm>
            <a:off x="141475" y="153155"/>
            <a:ext cx="940254" cy="986878"/>
            <a:chOff x="333375" y="1281113"/>
            <a:chExt cx="2881313" cy="3024187"/>
          </a:xfrm>
        </p:grpSpPr>
        <p:pic>
          <p:nvPicPr>
            <p:cNvPr id="47" name="Picture 77" descr="シンボル３">
              <a:extLst>
                <a:ext uri="{FF2B5EF4-FFF2-40B4-BE49-F238E27FC236}">
                  <a16:creationId xmlns:a16="http://schemas.microsoft.com/office/drawing/2014/main" id="{81D9C4C7-46FA-CAD2-DE37-29B5FF54FD72}"/>
                </a:ext>
              </a:extLst>
            </p:cNvPr>
            <p:cNvPicPr>
              <a:picLocks noChangeAspect="1" noChangeArrowheads="1"/>
            </p:cNvPicPr>
            <p:nvPr/>
          </p:nvPicPr>
          <p:blipFill>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23875" y="1454150"/>
              <a:ext cx="2514056" cy="25140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 name="WordArt 79">
              <a:extLst>
                <a:ext uri="{FF2B5EF4-FFF2-40B4-BE49-F238E27FC236}">
                  <a16:creationId xmlns:a16="http://schemas.microsoft.com/office/drawing/2014/main" id="{AEE9EFF2-3208-6AEE-65AD-155EA76384B5}"/>
                </a:ext>
              </a:extLst>
            </p:cNvPr>
            <p:cNvSpPr>
              <a:spLocks noChangeArrowheads="1" noChangeShapeType="1" noTextEdit="1"/>
            </p:cNvSpPr>
            <p:nvPr/>
          </p:nvSpPr>
          <p:spPr bwMode="auto">
            <a:xfrm rot="10617294" flipH="1" flipV="1">
              <a:off x="579837" y="1544638"/>
              <a:ext cx="2386800" cy="2326391"/>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DownPour">
                <a:avLst>
                  <a:gd name="adj1" fmla="val 21348069"/>
                  <a:gd name="adj2" fmla="val 82166"/>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600" b="1" i="0" u="none" strike="noStrike" kern="1200" cap="none" spc="0" normalizeH="0" baseline="0" noProof="0">
                  <a:ln w="22225">
                    <a:noFill/>
                    <a:prstDash val="solid"/>
                  </a:ln>
                  <a:solidFill>
                    <a:srgbClr val="FF9801"/>
                  </a:solidFill>
                  <a:effectLst/>
                  <a:uLnTx/>
                  <a:uFillTx/>
                  <a:latin typeface="Century Gothic" panose="020B0502020202020204"/>
                  <a:ea typeface="ＭＳ ゴシック" panose="020B0609070205080204" pitchFamily="49" charset="-128"/>
                  <a:cs typeface="+mn-cs"/>
                </a:rPr>
                <a:t>トヨタらしさを大切に考動し　世界中の仲間全員で　溢れる笑顔　</a:t>
              </a:r>
            </a:p>
          </p:txBody>
        </p:sp>
        <p:sp>
          <p:nvSpPr>
            <p:cNvPr id="49" name="WordArt 191">
              <a:extLst>
                <a:ext uri="{FF2B5EF4-FFF2-40B4-BE49-F238E27FC236}">
                  <a16:creationId xmlns:a16="http://schemas.microsoft.com/office/drawing/2014/main" id="{A4EE8CF4-ECE8-285C-B7FF-03620844FDE6}"/>
                </a:ext>
              </a:extLst>
            </p:cNvPr>
            <p:cNvSpPr>
              <a:spLocks noChangeArrowheads="1" noChangeShapeType="1" noTextEdit="1"/>
            </p:cNvSpPr>
            <p:nvPr/>
          </p:nvSpPr>
          <p:spPr bwMode="auto">
            <a:xfrm>
              <a:off x="333375" y="1281113"/>
              <a:ext cx="2881313" cy="3024187"/>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0800000"/>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af-ZA" altLang="ja-JP"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rPr>
                <a:t>Ever Onward To Next Decade</a:t>
              </a:r>
              <a:endParaRPr kumimoji="1" lang="ja-JP" altLang="en-US" sz="3600" b="1" i="0" u="none" strike="noStrike" kern="10" cap="none" spc="0" normalizeH="0" baseline="0" noProof="0">
                <a:ln>
                  <a:noFill/>
                </a:ln>
                <a:solidFill>
                  <a:srgbClr val="FF0000"/>
                </a:solidFill>
                <a:effectLst/>
                <a:uLnTx/>
                <a:uFillTx/>
                <a:latin typeface="HGS創英角ﾎﾟｯﾌﾟ体"/>
                <a:ea typeface="ＭＳ ゴシック" panose="020B0609070205080204" pitchFamily="49" charset="-128"/>
                <a:cs typeface="+mn-cs"/>
              </a:endParaRPr>
            </a:p>
          </p:txBody>
        </p:sp>
        <p:sp>
          <p:nvSpPr>
            <p:cNvPr id="50" name="WordArt 164">
              <a:extLst>
                <a:ext uri="{FF2B5EF4-FFF2-40B4-BE49-F238E27FC236}">
                  <a16:creationId xmlns:a16="http://schemas.microsoft.com/office/drawing/2014/main" id="{0C19E98F-2D85-C547-48D2-6F4261A8EF55}"/>
                </a:ext>
              </a:extLst>
            </p:cNvPr>
            <p:cNvSpPr>
              <a:spLocks noChangeArrowheads="1" noChangeShapeType="1" noTextEdit="1"/>
            </p:cNvSpPr>
            <p:nvPr/>
          </p:nvSpPr>
          <p:spPr bwMode="auto">
            <a:xfrm rot="-22374">
              <a:off x="587375" y="1532884"/>
              <a:ext cx="2371725" cy="23241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ArchUpPour">
                <a:avLst>
                  <a:gd name="adj1" fmla="val 12470271"/>
                  <a:gd name="adj2" fmla="val 83667"/>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af-ZA"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rPr>
                <a:t>ＷＥ ＬＯＶＥ ＴＯＹＯＴＡ</a:t>
              </a:r>
              <a:endParaRPr kumimoji="1" lang="ja-JP" altLang="en-US" sz="3600" b="0" i="0" u="none" strike="noStrike" kern="10" cap="none" spc="-180" normalizeH="0" baseline="0" noProof="0">
                <a:ln>
                  <a:noFill/>
                </a:ln>
                <a:solidFill>
                  <a:srgbClr val="00CCFF"/>
                </a:solidFill>
                <a:effectLst/>
                <a:uLnTx/>
                <a:uFillTx/>
                <a:latin typeface="HG創英角ﾎﾟｯﾌﾟ体"/>
                <a:ea typeface="ＭＳ ゴシック" panose="020B0609070205080204" pitchFamily="49" charset="-128"/>
                <a:cs typeface="+mn-cs"/>
              </a:endParaRPr>
            </a:p>
          </p:txBody>
        </p:sp>
      </p:grpSp>
      <p:sp>
        <p:nvSpPr>
          <p:cNvPr id="2" name="テキスト ボックス 1">
            <a:extLst>
              <a:ext uri="{FF2B5EF4-FFF2-40B4-BE49-F238E27FC236}">
                <a16:creationId xmlns:a16="http://schemas.microsoft.com/office/drawing/2014/main" id="{A44B44DB-8C37-ECF2-04C3-69C251AC5544}"/>
              </a:ext>
            </a:extLst>
          </p:cNvPr>
          <p:cNvSpPr txBox="1"/>
          <p:nvPr/>
        </p:nvSpPr>
        <p:spPr>
          <a:xfrm>
            <a:off x="293843" y="1268161"/>
            <a:ext cx="9201558" cy="523220"/>
          </a:xfrm>
          <a:prstGeom prst="rect">
            <a:avLst/>
          </a:prstGeom>
          <a:noFill/>
        </p:spPr>
        <p:txBody>
          <a:bodyPr wrap="none" lIns="91440" tIns="45720" rIns="91440" bIns="45720" rtlCol="0" anchor="t">
            <a:spAutoFit/>
          </a:bodyPr>
          <a:lstStyle/>
          <a:p>
            <a:r>
              <a:rPr lang="ja-JP" altLang="en-US" sz="2800" b="1" dirty="0">
                <a:solidFill>
                  <a:schemeClr val="bg1"/>
                </a:solidFill>
                <a:latin typeface="HG丸ｺﾞｼｯｸM-PRO"/>
                <a:ea typeface="HG丸ｺﾞｼｯｸM-PRO"/>
              </a:rPr>
              <a:t>♦</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駅伝練習ルール・マナー１０ヶ条</a:t>
            </a:r>
            <a:r>
              <a:rPr lang="en-US" altLang="ja-JP" sz="2800" b="1" dirty="0">
                <a:solidFill>
                  <a:schemeClr val="bg1"/>
                </a:solidFill>
                <a:latin typeface="HG丸ｺﾞｼｯｸM-PRO"/>
                <a:ea typeface="HG丸ｺﾞｼｯｸM-PRO"/>
              </a:rPr>
              <a:t>』</a:t>
            </a:r>
            <a:r>
              <a:rPr lang="ja-JP" altLang="en-US" sz="2800" b="1" dirty="0">
                <a:solidFill>
                  <a:schemeClr val="bg1"/>
                </a:solidFill>
                <a:latin typeface="HG丸ｺﾞｼｯｸM-PRO"/>
                <a:ea typeface="HG丸ｺﾞｼｯｸM-PRO"/>
              </a:rPr>
              <a:t>の遵守について</a:t>
            </a:r>
            <a:endParaRPr lang="en-US" altLang="ja-JP" sz="2800" b="1" dirty="0">
              <a:solidFill>
                <a:schemeClr val="bg1"/>
              </a:solidFill>
              <a:latin typeface="HG丸ｺﾞｼｯｸM-PRO"/>
              <a:ea typeface="HG丸ｺﾞｼｯｸM-PRO"/>
            </a:endParaRPr>
          </a:p>
        </p:txBody>
      </p:sp>
      <p:sp>
        <p:nvSpPr>
          <p:cNvPr id="56" name="テキスト ボックス 55">
            <a:extLst>
              <a:ext uri="{FF2B5EF4-FFF2-40B4-BE49-F238E27FC236}">
                <a16:creationId xmlns:a16="http://schemas.microsoft.com/office/drawing/2014/main" id="{403A8DBC-0320-CCA7-7347-2FE5ADA4217F}"/>
              </a:ext>
            </a:extLst>
          </p:cNvPr>
          <p:cNvSpPr txBox="1"/>
          <p:nvPr/>
        </p:nvSpPr>
        <p:spPr>
          <a:xfrm>
            <a:off x="448967" y="4967060"/>
            <a:ext cx="11343104" cy="1477328"/>
          </a:xfrm>
          <a:prstGeom prst="rect">
            <a:avLst/>
          </a:prstGeom>
          <a:noFill/>
        </p:spPr>
        <p:txBody>
          <a:bodyPr wrap="square">
            <a:spAutoFit/>
          </a:bodyPr>
          <a:lstStyle/>
          <a:p>
            <a:r>
              <a:rPr lang="en-US" altLang="ja-JP" dirty="0">
                <a:solidFill>
                  <a:schemeClr val="bg1"/>
                </a:solidFill>
                <a:latin typeface="HG丸ｺﾞｼｯｸM-PRO"/>
                <a:ea typeface="HG丸ｺﾞｼｯｸM-PRO"/>
              </a:rPr>
              <a:t>【</a:t>
            </a:r>
            <a:r>
              <a:rPr lang="ja-JP" altLang="en-US" dirty="0">
                <a:solidFill>
                  <a:schemeClr val="bg1"/>
                </a:solidFill>
                <a:latin typeface="HG丸ｺﾞｼｯｸM-PRO"/>
                <a:ea typeface="HG丸ｺﾞｼｯｸM-PRO"/>
              </a:rPr>
              <a:t>本件に関する問い合わせ先</a:t>
            </a:r>
            <a:r>
              <a:rPr lang="en-US" altLang="ja-JP" dirty="0">
                <a:solidFill>
                  <a:schemeClr val="bg1"/>
                </a:solidFill>
                <a:latin typeface="HG丸ｺﾞｼｯｸM-PRO"/>
                <a:ea typeface="HG丸ｺﾞｼｯｸM-PRO"/>
              </a:rPr>
              <a:t>】</a:t>
            </a:r>
          </a:p>
          <a:p>
            <a:r>
              <a:rPr lang="en-US" altLang="ja-JP" dirty="0">
                <a:solidFill>
                  <a:schemeClr val="bg1"/>
                </a:solidFill>
                <a:latin typeface="HG丸ｺﾞｼｯｸM-PRO"/>
                <a:ea typeface="HG丸ｺﾞｼｯｸM-PRO"/>
              </a:rPr>
              <a:t>HUREAI</a:t>
            </a:r>
            <a:r>
              <a:rPr lang="ja-JP" altLang="en-US" dirty="0">
                <a:solidFill>
                  <a:schemeClr val="bg1"/>
                </a:solidFill>
                <a:latin typeface="HG丸ｺﾞｼｯｸM-PRO"/>
                <a:ea typeface="HG丸ｺﾞｼｯｸM-PRO"/>
              </a:rPr>
              <a:t>活動本部　総務ネットワーク部会　副部会長　杉岡　武史</a:t>
            </a:r>
            <a:endParaRPr lang="en-US" altLang="ja-JP" dirty="0">
              <a:solidFill>
                <a:schemeClr val="bg1"/>
              </a:solidFill>
              <a:latin typeface="HG丸ｺﾞｼｯｸM-PRO"/>
              <a:ea typeface="HG丸ｺﾞｼｯｸM-PRO"/>
            </a:endParaRPr>
          </a:p>
          <a:p>
            <a:r>
              <a:rPr lang="ja-JP" altLang="en-US" dirty="0">
                <a:solidFill>
                  <a:schemeClr val="bg1"/>
                </a:solidFill>
                <a:latin typeface="HG丸ｺﾞｼｯｸM-PRO"/>
                <a:ea typeface="HG丸ｺﾞｼｯｸM-PRO"/>
              </a:rPr>
              <a:t>本社）人事部　労政室　企画</a:t>
            </a:r>
            <a:r>
              <a:rPr lang="en-US" altLang="ja-JP" dirty="0">
                <a:solidFill>
                  <a:schemeClr val="bg1"/>
                </a:solidFill>
                <a:latin typeface="HG丸ｺﾞｼｯｸM-PRO"/>
                <a:ea typeface="HG丸ｺﾞｼｯｸM-PRO"/>
              </a:rPr>
              <a:t>G</a:t>
            </a:r>
          </a:p>
          <a:p>
            <a:r>
              <a:rPr lang="ja-JP" altLang="en-US" dirty="0">
                <a:solidFill>
                  <a:schemeClr val="bg1"/>
                </a:solidFill>
                <a:latin typeface="HG丸ｺﾞｼｯｸM-PRO"/>
                <a:ea typeface="HG丸ｺﾞｼｯｸM-PRO"/>
              </a:rPr>
              <a:t>（社給スマホ）</a:t>
            </a:r>
            <a:r>
              <a:rPr lang="en-US" altLang="ja-JP" dirty="0">
                <a:solidFill>
                  <a:schemeClr val="bg1"/>
                </a:solidFill>
                <a:latin typeface="HG丸ｺﾞｼｯｸM-PRO"/>
                <a:ea typeface="HG丸ｺﾞｼｯｸM-PRO"/>
              </a:rPr>
              <a:t>070-7430-5633</a:t>
            </a:r>
          </a:p>
          <a:p>
            <a:r>
              <a:rPr lang="en-US" altLang="ja-JP" dirty="0">
                <a:solidFill>
                  <a:schemeClr val="bg1"/>
                </a:solidFill>
                <a:latin typeface="HG丸ｺﾞｼｯｸM-PRO"/>
                <a:ea typeface="HG丸ｺﾞｼｯｸM-PRO"/>
              </a:rPr>
              <a:t>E-mail : Takeshi_sugioka@mail.toyota.co.jp</a:t>
            </a:r>
          </a:p>
        </p:txBody>
      </p:sp>
      <p:pic>
        <p:nvPicPr>
          <p:cNvPr id="52" name="図 51">
            <a:extLst>
              <a:ext uri="{FF2B5EF4-FFF2-40B4-BE49-F238E27FC236}">
                <a16:creationId xmlns:a16="http://schemas.microsoft.com/office/drawing/2014/main" id="{A718CD23-CC29-B6E2-3A5C-094C36BE24CB}"/>
              </a:ext>
            </a:extLst>
          </p:cNvPr>
          <p:cNvPicPr>
            <a:picLocks noChangeAspect="1"/>
          </p:cNvPicPr>
          <p:nvPr/>
        </p:nvPicPr>
        <p:blipFill>
          <a:blip r:embed="rId10"/>
          <a:srcRect t="1115"/>
          <a:stretch/>
        </p:blipFill>
        <p:spPr>
          <a:xfrm>
            <a:off x="2874" y="851650"/>
            <a:ext cx="11501497" cy="5582591"/>
          </a:xfrm>
          <a:prstGeom prst="rect">
            <a:avLst/>
          </a:prstGeom>
        </p:spPr>
      </p:pic>
    </p:spTree>
    <p:extLst>
      <p:ext uri="{BB962C8B-B14F-4D97-AF65-F5344CB8AC3E}">
        <p14:creationId xmlns:p14="http://schemas.microsoft.com/office/powerpoint/2010/main" val="67966875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ドキュメント" ma:contentTypeID="0x010100DA43775712445F4F82775BB460FB3292" ma:contentTypeVersion="19" ma:contentTypeDescription="新しいドキュメントを作成します。" ma:contentTypeScope="" ma:versionID="61d34ed248bcc45f3a1774696b5dd90b">
  <xsd:schema xmlns:xsd="http://www.w3.org/2001/XMLSchema" xmlns:xs="http://www.w3.org/2001/XMLSchema" xmlns:p="http://schemas.microsoft.com/office/2006/metadata/properties" xmlns:ns2="6e9d908a-9f95-4997-80f1-3523e6bc2e19" xmlns:ns3="25ec1c44-e65e-43e7-94fb-6edd69e0929a" targetNamespace="http://schemas.microsoft.com/office/2006/metadata/properties" ma:root="true" ma:fieldsID="b47dbdbb2d0b88af39d1a68013fac97f" ns2:_="" ns3:_="">
    <xsd:import namespace="6e9d908a-9f95-4997-80f1-3523e6bc2e19"/>
    <xsd:import namespace="25ec1c44-e65e-43e7-94fb-6edd69e092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OCR"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9d908a-9f95-4997-80f1-3523e6bc2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画像タグ" ma:readOnly="false" ma:fieldId="{5cf76f15-5ced-4ddc-b409-7134ff3c332f}" ma:taxonomyMulti="true" ma:sspId="401df557-eeb5-435c-8d7c-77a7fa12a987"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BillingMetadata" ma:index="26"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ec1c44-e65e-43e7-94fb-6edd69e0929a" elementFormDefault="qualified">
    <xsd:import namespace="http://schemas.microsoft.com/office/2006/documentManagement/types"/>
    <xsd:import namespace="http://schemas.microsoft.com/office/infopath/2007/PartnerControls"/>
    <xsd:element name="SharedWithUsers" ma:index="13"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共有相手の詳細情報" ma:internalName="SharedWithDetails" ma:readOnly="true">
      <xsd:simpleType>
        <xsd:restriction base="dms:Note">
          <xsd:maxLength value="255"/>
        </xsd:restriction>
      </xsd:simpleType>
    </xsd:element>
    <xsd:element name="TaxCatchAll" ma:index="22" nillable="true" ma:displayName="Taxonomy Catch All Column" ma:hidden="true" ma:list="{07a44d82-081a-4791-bff5-ed16b6724170}" ma:internalName="TaxCatchAll" ma:showField="CatchAllData" ma:web="25ec1c44-e65e-43e7-94fb-6edd69e092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6e9d908a-9f95-4997-80f1-3523e6bc2e19">
      <Terms xmlns="http://schemas.microsoft.com/office/infopath/2007/PartnerControls"/>
    </lcf76f155ced4ddcb4097134ff3c332f>
    <TaxCatchAll xmlns="25ec1c44-e65e-43e7-94fb-6edd69e0929a" xsi:nil="true"/>
  </documentManagement>
</p:properties>
</file>

<file path=customXml/itemProps1.xml><?xml version="1.0" encoding="utf-8"?>
<ds:datastoreItem xmlns:ds="http://schemas.openxmlformats.org/officeDocument/2006/customXml" ds:itemID="{DA317023-6CE3-4674-A462-19724A2D905B}"/>
</file>

<file path=customXml/itemProps2.xml><?xml version="1.0" encoding="utf-8"?>
<ds:datastoreItem xmlns:ds="http://schemas.openxmlformats.org/officeDocument/2006/customXml" ds:itemID="{9AF09462-81F5-486A-8754-34210B7DDC6B}">
  <ds:schemaRefs>
    <ds:schemaRef ds:uri="http://schemas.microsoft.com/sharepoint/v3/contenttype/forms"/>
  </ds:schemaRefs>
</ds:datastoreItem>
</file>

<file path=customXml/itemProps3.xml><?xml version="1.0" encoding="utf-8"?>
<ds:datastoreItem xmlns:ds="http://schemas.openxmlformats.org/officeDocument/2006/customXml" ds:itemID="{A97CE60C-A2F9-46D7-A32B-06C86B6E8F76}">
  <ds:schemaRefs>
    <ds:schemaRef ds:uri="http://purl.org/dc/dcmitype/"/>
    <ds:schemaRef ds:uri="http://schemas.microsoft.com/office/2006/metadata/properties"/>
    <ds:schemaRef ds:uri="http://purl.org/dc/terms/"/>
    <ds:schemaRef ds:uri="http://schemas.microsoft.com/office/2006/documentManagement/types"/>
    <ds:schemaRef ds:uri="http://purl.org/dc/elements/1.1/"/>
    <ds:schemaRef ds:uri="6e9d908a-9f95-4997-80f1-3523e6bc2e19"/>
    <ds:schemaRef ds:uri="25ec1c44-e65e-43e7-94fb-6edd69e0929a"/>
    <ds:schemaRef ds:uri="http://www.w3.org/XML/1998/namespace"/>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737</TotalTime>
  <Words>1630</Words>
  <Application>Microsoft Office PowerPoint</Application>
  <PresentationFormat>Widescreen</PresentationFormat>
  <Paragraphs>434</Paragraphs>
  <Slides>13</Slides>
  <Notes>10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テーマ</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Wada, Ryuta/和田 龍太</dc:creator>
  <cp:lastModifiedBy>Aki, Yuichi/安芸 優一</cp:lastModifiedBy>
  <cp:revision>46</cp:revision>
  <dcterms:created xsi:type="dcterms:W3CDTF">2022-07-06T23:10:27Z</dcterms:created>
  <dcterms:modified xsi:type="dcterms:W3CDTF">2025-10-29T02:13:41Z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0x010100DA43775712445F4F82775BB460FB3292</vt:lpwstr>
  </property>
  <property fmtid="{D5CDD505-2E9C-101B-9397-08002B2CF9AE}" pid="3" name="Order">
    <vt:r8>629400</vt:r8>
  </property>
  <property fmtid="{D5CDD505-2E9C-101B-9397-08002B2CF9AE}" pid="4" name="MediaServiceImageTags">
    <vt:lpwstr/>
  </property>
</Properties>
</file>

<file path=docProps/thumbnail.jpeg>
</file>